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2.xml" ContentType="application/inkml+xml"/>
  <Override PartName="/ppt/ink/ink3.xml" ContentType="application/inkml+xml"/>
  <Override PartName="/ppt/ink/ink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7" r:id="rId1"/>
  </p:sldMasterIdLst>
  <p:notesMasterIdLst>
    <p:notesMasterId r:id="rId34"/>
  </p:notesMasterIdLst>
  <p:sldIdLst>
    <p:sldId id="256" r:id="rId2"/>
    <p:sldId id="603" r:id="rId3"/>
    <p:sldId id="677" r:id="rId4"/>
    <p:sldId id="522" r:id="rId5"/>
    <p:sldId id="637" r:id="rId6"/>
    <p:sldId id="665" r:id="rId7"/>
    <p:sldId id="666" r:id="rId8"/>
    <p:sldId id="667" r:id="rId9"/>
    <p:sldId id="653" r:id="rId10"/>
    <p:sldId id="655" r:id="rId11"/>
    <p:sldId id="657" r:id="rId12"/>
    <p:sldId id="658" r:id="rId13"/>
    <p:sldId id="660" r:id="rId14"/>
    <p:sldId id="662" r:id="rId15"/>
    <p:sldId id="663" r:id="rId16"/>
    <p:sldId id="669" r:id="rId17"/>
    <p:sldId id="671" r:id="rId18"/>
    <p:sldId id="672" r:id="rId19"/>
    <p:sldId id="674" r:id="rId20"/>
    <p:sldId id="413" r:id="rId21"/>
    <p:sldId id="414" r:id="rId22"/>
    <p:sldId id="416" r:id="rId23"/>
    <p:sldId id="418" r:id="rId24"/>
    <p:sldId id="419" r:id="rId25"/>
    <p:sldId id="421" r:id="rId26"/>
    <p:sldId id="422" r:id="rId27"/>
    <p:sldId id="428" r:id="rId28"/>
    <p:sldId id="431" r:id="rId29"/>
    <p:sldId id="432" r:id="rId30"/>
    <p:sldId id="427" r:id="rId31"/>
    <p:sldId id="429" r:id="rId32"/>
    <p:sldId id="434" r:id="rId33"/>
  </p:sldIdLst>
  <p:sldSz cx="9144000" cy="5143500" type="screen16x9"/>
  <p:notesSz cx="6858000" cy="9144000"/>
  <p:embeddedFontLst>
    <p:embeddedFont>
      <p:font typeface="Arvo" panose="02000000000000000000" pitchFamily="2" charset="77"/>
      <p:regular r:id="rId35"/>
      <p:bold r:id="rId36"/>
      <p:italic r:id="rId37"/>
      <p:boldItalic r:id="rId38"/>
    </p:embeddedFont>
    <p:embeddedFont>
      <p:font typeface="Calibri" panose="020F0502020204030204" pitchFamily="34" charset="0"/>
      <p:regular r:id="rId39"/>
      <p:bold r:id="rId40"/>
      <p:italic r:id="rId41"/>
      <p:boldItalic r:id="rId42"/>
    </p:embeddedFont>
    <p:embeddedFont>
      <p:font typeface="Cambria Math" panose="02040503050406030204" pitchFamily="18" charset="0"/>
      <p:regular r:id="rId43"/>
    </p:embeddedFont>
    <p:embeddedFont>
      <p:font typeface="Roboto Condensed" panose="02000000000000000000" pitchFamily="2" charset="0"/>
      <p:regular r:id="rId44"/>
      <p:bold r:id="rId45"/>
      <p:italic r:id="rId46"/>
      <p:boldItalic r:id="rId47"/>
    </p:embeddedFont>
    <p:embeddedFont>
      <p:font typeface="Roboto Condensed Light" panose="02000000000000000000" pitchFamily="2" charset="0"/>
      <p:regular r:id="rId48"/>
      <p:bold r:id="rId49"/>
      <p:italic r:id="rId50"/>
      <p:boldItalic r:id="rId5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DABFF"/>
    <a:srgbClr val="00338E"/>
    <a:srgbClr val="A50021"/>
    <a:srgbClr val="CC09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87CA831-11D2-4159-8545-C5A921CE741D}">
  <a:tblStyle styleId="{D87CA831-11D2-4159-8545-C5A921CE741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30"/>
    <p:restoredTop sz="94609"/>
  </p:normalViewPr>
  <p:slideViewPr>
    <p:cSldViewPr snapToGrid="0">
      <p:cViewPr varScale="1">
        <p:scale>
          <a:sx n="154" d="100"/>
          <a:sy n="154" d="100"/>
        </p:scale>
        <p:origin x="200" y="2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8.fntdata"/><Relationship Id="rId47" Type="http://schemas.openxmlformats.org/officeDocument/2006/relationships/font" Target="fonts/font13.fntdata"/><Relationship Id="rId50" Type="http://schemas.openxmlformats.org/officeDocument/2006/relationships/font" Target="fonts/font16.fntdata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font" Target="fonts/font11.fntdata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0.fntdata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openxmlformats.org/officeDocument/2006/relationships/font" Target="fonts/font14.fntdata"/><Relationship Id="rId8" Type="http://schemas.openxmlformats.org/officeDocument/2006/relationships/slide" Target="slides/slide7.xml"/><Relationship Id="rId51" Type="http://schemas.openxmlformats.org/officeDocument/2006/relationships/font" Target="fonts/font17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Relationship Id="rId46" Type="http://schemas.openxmlformats.org/officeDocument/2006/relationships/font" Target="fonts/font12.fntdata"/><Relationship Id="rId20" Type="http://schemas.openxmlformats.org/officeDocument/2006/relationships/slide" Target="slides/slide19.xml"/><Relationship Id="rId41" Type="http://schemas.openxmlformats.org/officeDocument/2006/relationships/font" Target="fonts/font7.fntdata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49" Type="http://schemas.openxmlformats.org/officeDocument/2006/relationships/font" Target="fonts/font15.fntdata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22:14:30.38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8021 12285 24575,'0'10'0,"0"-1"0,0 4 0,0 1 0,3 6 0,3 0 0,3 8 0,4 1 0,0 0 0,-1-2 0,0-3 0,-1-3 0,-2-1 0,-1-4 0,-2-2 0,-1-3 0,-1-4 0,1-3 0,0 1 0,-1-3 0,1 0 0,-1-2 0,1 2 0,4-1 0,3 3 0,4-3 0,1 4 0,3-2 0,-3 3 0,0-1 0,-1 1 0,-6-4 0,3 1 0,-3-1 0,1-1 0,-1 1 0,3-2 0,-3 0 0,6 0 0,-2 0 0,2 0 0,1 0 0,-1 0 0,-2-2 0,-1-1 0,-5-2 0,1 0 0,-1 0 0,8-3 0,-2 2 0,13-6 0,-5 3 0,10-4 0,-7 0 0,-1 1 0,-4 1 0,-3 0 0,-6 0 0,1 0 0,-6 1 0,-1 0 0,-3 3 0,-2-3 0,0 2 0,0 1 0,0-3 0,0 2 0,0 1 0,0-3 0,-4 3 0,1-1 0,-5-2 0,3 3 0,-2-1 0,1-2 0,-1 2 0,2-2 0,0 0 0,0-3 0,-1-1 0,-2-2 0,0-1 0,-3 4 0,0-3 0,1 5 0,-1-5 0,0 7 0,1-3 0,0 6 0,0-1 0,-1 4 0,1-2 0,0 5 0,-3-2 0,-4-1 0,0 2 0,-7-1 0,4 2 0,-4 0 0,-1 0 0,5 0 0,0 0 0,3 0 0,1 0 0,-1 0 0,3 0 0,-2 0 0,5 2 0,-4 1 0,1 2 0,0 0 0,-2-2 0,3 2 0,-1-2 0,1 0 0,3-1 0,2 0 0,1-1 0,2 1 0,1-2 0,1 2 0,1 0 0,0 3 0,2-1 0,-2 1 0,2-1 0,-3 3 0,-2 1 0,-3 5 0,0-2 0,0 4 0,3-6 0,0 3 0,0-7 0,0 2 0,3-2 0,-2-1 0,3-1 0,-1-1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21:56:11.0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18609 6125 24575,'0'12'0,"0"7"0,0-6 0,0 17 0,0-14 0,0 12 0,0-7 0,0-2 0,0-5 0,0 2 0,0-2 0,0-1 0,0 3 0,0-5 0,0 5 0,0 1 0,0-3 0,0 9 0,0-9 0,0 6 0,0-6 0,0 1 0,0-4 0,0 2 0,0 0 0,0-2 0,0 2 0,0-6 0,0 3 0,0-5 0,0 2 0,0-5 0,0 0 0</inkml:trace>
  <inkml:trace contextRef="#ctx0" brushRef="#br0" timeOffset="1119">18492 6478 24575,'4'-3'0,"2"1"0,5 2 0,2 0 0,4 0 0,-4 0 0,3 0 0,-7 0 0,3 0 0,-7-4 0,2 3 0,-2-4 0,-2 3 0,-1 0 0,3 0 0,4 0 0,6 2 0,5 0 0,-3-5 0,0 4 0,-4-4 0,-3 2 0,-2 3 0,-1-4 0,-3 3 0,-1-3 0,-1 2 0,-2-1 0,0 1 0</inkml:trace>
  <inkml:trace contextRef="#ctx0" brushRef="#br0" timeOffset="2578">19147 6239 24575,'-16'0'0,"-2"0"0,8 0 0,1 2 0,5 1 0,4 4 0,0-2 0,3 10 0,-2 1 0,1 12 0,-2 4 0,0 6 0,0 9-982,0 1 982,0-20 0,0 1 0,0 16 0,0-20 0,0 0 0,0 18-57,0-4 57,0-2 0,0-9 0,0-10 0,0-2 0,0-6 978,0-2-978,0-1 61,0-2-61,2-3 0,0 0 0,3-2 0,-1 0 0,1-2 0,2-1 0,0-2 0,3 0 0,0 0 0,7 0 0,4-1 0,8-1 0,8-2 0,1 1 0,-4-4 0,1 4 0,-6-4 0,4 2 0,-8 0 0,-1 1 0,-11 4 0,0 2 0,-5-1 0,-1 3 0,-5-3 0,0 4 0,-2-2 0</inkml:trace>
  <inkml:trace contextRef="#ctx0" brushRef="#br0" timeOffset="3915">19198 6568 24575,'12'0'0,"3"0"0,-5 0 0,6 0 0,-5 0 0,5 0 0,-8 0 0,2 0 0,-3 0 0,-2-5 0,2 4 0,-2-3 0,-2 2 0,1 0 0,1-5 0,2 1 0,3-3 0,0 3 0,-2-1 0,-1 4 0,-3-1 0,1 2 0,-3-1 0,0 1 0</inkml:trace>
  <inkml:trace contextRef="#ctx0" brushRef="#br0" timeOffset="5560">20122 6185 24575,'-14'0'0,"2"0"0,-5 0 0,5 0 0,-7 0 0,2 0 0,-4 0 0,1 0 0,-11 0 0,14 0 0,-17 0 0,15 3 0,-6 3 0,-2 3 0,8 9 0,-5-4 0,5 7 0,5-7 0,2 3 0,4-3 0,3-1 0,2-6 0,1 3 0,2-5 0,0 2 0,0-3 0,0 1 0,0-1 0,0 1 0,1-1 0,4-1 0,3 1 0,2-4 0,3 5 0,4-2 0,0 3 0,3 0 0,0-1 0,-3 1 0,7 0 0,-7 0 0,3-3 0,-4 2 0,1-2 0,-1 2 0,4 1 0,-2-3 0,1 2 0,-5-2 0,2 3 0,-2-4 0,-1 3 0,0-2 0,0 2 0,-2 0 0,2 0 0,-3 0 0,-2 3 0,1-3 0,-1 5 0,2-2 0,0-1 0,-2 3 0,2-4 0,-5 3 0,2-4 0,-2 2 0,-3-2 0,0-1 0,-2 1 0,0 0 0,0-1 0,0 1 0,0-1 0,-7 1 0,-2 3 0,-8 3 0,-8 9 0,5-1 0,-9 4 0,6-1 0,-3-2 0,3 2 0,5-7 0,5-4 0,0-3 0,4-4 0,-1 1 0,6-2 0,-1-1 0,1-2 0,1 0 0,1 0 0</inkml:trace>
  <inkml:trace contextRef="#ctx0" brushRef="#br0" timeOffset="6898">19915 6058 24575,'0'13'0,"0"-4"0,0 0 0,0-3 0,0 6 0,0-1 0,0 6 0,0-1 0,0 1 0,0 3 0,0 4 0,0-2 0,0 5 0,0-3 0,0 1 0,0 3 0,0-10 0,0 4 0,0-7 0,3 2 0,0-1 0,2-3 0,0 1 0,1 2 0,-1 1 0,3 0 0,-1 6 0,1-5 0,-3 1 0,1-2 0,-1-3 0,0-1 0,0-3 0,0-1 0,0-1 0,0 1 0,0 1 0,0 4 0,1 2 0,2 1 0,-3-3 0,3-1 0,-3-3 0,0 0 0,0-3 0,-2 0 0,-1-2 0,0-1 0,-2 3 0,5 4 0,-2 2 0,2 7 0,1-3 0,-3-2 0,2 0 0,-4-6 0,3 1 0,-3-3 0,1-2 0,-2-1 0,1 0 0,2 1 0,4 5 0,8 5 0,-7-5 0,3 2 0</inkml:trace>
  <inkml:trace contextRef="#ctx0" brushRef="#br0" timeOffset="35133">20438 6355 24575,'0'17'0,"0"-6"0,0 5 0,0-2 0,-2 3 0,1 7 0,-6-7 0,3 0 0,-6-4 0,7-3 0,-4-2 0,7-1 0,-2-7 0,2 0 0</inkml:trace>
  <inkml:trace contextRef="#ctx0" brushRef="#br0" timeOffset="36041">20374 6388 24575,'12'0'0,"0"0"0,-5 0 0,3 2 0,-5 3 0,2 0 0,-2 2 0,0-4 0,-5-1 0,0-2 0</inkml:trace>
  <inkml:trace contextRef="#ctx0" brushRef="#br0" timeOffset="38098">20928 6098 24575,'-17'0'0,"7"0"0,-11 0 0,15 0 0,-6 2 0,11 0 0,1 3 0,0-1 0,0 1 0,0-1 0,0 1 0,0-1 0,0 1 0,0-1 0,0 0 0,0 0 0,0 0 0,0 1 0,0-1 0,0 1 0,0-1 0,0 6 0,0 1 0,-7 17 0,6-1 0,-9 18 0,7-14 0,-5 18 0,2-14 0,-2 12 0,4-9 0,-1-5 0,4-5 0,-2-11 0,3 0 0,0-10 0,0 0 0,0-2 0,0-6 0,0-3 0,0-3 0,0-2 0,0 1 0,3-2 0,-1 2 0,3 1 0,2 2 0,-2 3 0,7-3 0,-3 4 0,6-1 0,-4 2 0,2 0 0,7 0 0,-7 0 0,10 0 0,-9 0 0,0 0 0,1 0 0,-1 0 0,0 2 0,2 4 0,-6 2 0,3 0 0,0 2 0,-2-2 0,0 2 0,-1 3 0,-2 1 0,1 2 0,-2-2 0,-1 2 0,-1-3 0,-2 1 0,0-1 0,-3-3 0,0 0 0,0-2 0,0 1 0,0-4 0,-5 5 0,-3-2 0,-7 6 0,-5-2 0,-5 6 0,-4-2 0,-8 4 0,-1-3 0,4 0 0,-6-4 0,6 0 0,-8-2 0,0-1 0,0-3 0,4-3 0,1-1 0,9-3 0,0 0 0,4 0 0,3 0 0,1-2 0,3-4 0,6 3 0,-1-5 0,6 6 0,-1-3 0,3 2 0,1-1 0,1 2 0,2-3 0,0 3 0,0 0 0</inkml:trace>
  <inkml:trace contextRef="#ctx0" brushRef="#br0" timeOffset="101402">19081 7278 24575,'27'0'0,"10"0"0,-6 0 0,11 0 0,4 0-1604,2 0 1604,-22 0 0,1 0 0,16 0 0,-13 1 0,1-2 0,15-2 0,-15 3 0,1-1 0,-3-2 0,0-1 0,-3 2 0,1 0 0,5-2 0,-1 0 0,-4 2 0,0 0 164,18-4-164,4 2 0,-9 0 0,8-2 0,-2 2 0,-8 0 0,3-2 0,-8 5 0,8-5 0,-7 5 0,-9-2 0,1-1 0,14 0 0,-14 2 0,-1 0 0,13-4 0,3 5 0,-3-5 0,4 5 0,0-5 0,0 2 0,-4-3 0,-2 1 0,-3-1 0,8 0 0,-2 0 0,8 0 0,-5 0 0,4 0 0,-7 3 0,-14 0 0,0 1 0,14-1 0,8 0 0,-9-2 0,-2 5 350,-10-4-350,-3 4 0,-9-1 0,-1-1 807,-5 3-807,-1-2 0,-5 2 0,0 0 0</inkml:trace>
  <inkml:trace contextRef="#ctx0" brushRef="#br0" timeOffset="104862">16167 6782 24575,'11'-33'0,"14"-4"0,-2 4 0,4-2-1639,4-2 1,4-1 742,-8 10 0,1 0 1,-1 1 895,6-7 0,0 1-185,-8 9 1,1-1-1,-1 2 185,6-2 0,-2 3 435,-4 3 1,0 1-436,1-2 0,-2 4 0,1 4 0,1-6 2786,-9 11-2786,-7 2 0,-5 5 0,-3 0 0</inkml:trace>
  <inkml:trace contextRef="#ctx0" brushRef="#br0" timeOffset="105527">13767 6631 24575,'12'-10'0,"14"-11"0,-6 4 0,3 0 0,1-2 0,6-10 0,3 2 0,-3-3 0,-18 19 0,8-4 0,-12 9 0,0 1 0,-6 5 0</inkml:trace>
  <inkml:trace contextRef="#ctx0" brushRef="#br0" timeOffset="106264">10771 6608 24575,'12'-23'0,"12"-10"0,6-4 0,-3 11 0,3-3-820,-6 2 1,2-4 0,0-1 0,1 2-274,6-3 1,0 3 0,-1-1 578,-5 3 1,-2 1-1,1-2 610,8-4 1,2-1-1,-5 6-96,-12 11 0,0 0 562,13-13 1,-1 2-563,-6 5 0,7-8 0,-14 18 0,-9 4 0,-4 7 0</inkml:trace>
  <inkml:trace contextRef="#ctx0" brushRef="#br0" timeOffset="107091">7937 6692 24575,'11'-13'0,"5"-1"0,14-16 0,-10 14 0,-6-6 0,-9 17 0,4-13 0,-7 14 0,1-4 0</inkml:trace>
  <inkml:trace contextRef="#ctx0" brushRef="#br0" timeOffset="110909">18521 5432 24575,'23'0'0,"-1"0"0,1 0 0,-1 0 0,9 0 0,-2 0 0,8 0 0,-13 0 0,14 0 0,-22 0 0,16 0 0,-18 0 0,2 0 0,-8 2 0,-3 3 0,-3 3 0,-2 12 0,0 7 0,-13 12 0,3-13 0,-3 1-1013,-6 3 0,-4 0 1013,-3 7 0,-2 2 0,-2-2 0,1-1 0,4-5 0,1-1 0,-3 2 0,0-2-338,10-10 0,0-1 338,-3 5 0,0-2 0,-11 7 0,11-6 0,3-11 0,9-5 1952,3-6-1952,5-2 750,2-3-750,3-1 0,-1 1 0,-1-1 0,-1 1 0,-2-1 0,0 2 0,0 1 0</inkml:trace>
  <inkml:trace contextRef="#ctx0" brushRef="#br0" timeOffset="112173">18613 5404 24575,'0'11'0,"0"6"0,0 7 0,0 1 0,0 0 0,0-2 0,0-9 0,0 5 0,0-8 0,0-1 0,0-3 0,0-5 0,0 0 0</inkml:trace>
  <inkml:trace contextRef="#ctx0" brushRef="#br0" timeOffset="174963">10263 9890 24575,'0'12'0,"0"1"0,0 0 0,0 3 0,0-2 0,0 2 0,0-2 0,0-4 0,0 1 0,0-3 0,0 6 0,2-1 0,1 1 0,3-1 0,-1-3 0,-1-2 0,-1-1 0,1-3 0,-3 1 0,1-1 0,0 1 0,0 1 0,3 5 0,0 2 0,1 4 0,-1-3 0,-2-2 0,2-1 0,-5-4 0,5 0 0,-5-2 0,2-1 0,-2 0 0,2-1 0,-2 0 0,4-2 0,-2-3 0,1-4 0,1-3 0,-4 1 0,3-4 0,-1 6 0,-2-9 0,2 6 0,0-4 0,1 3 0,0-3 0,1 2 0,-1-5 0,3 6 0,1-6 0,2 2 0,2-3 0,0 1 0,-1 2 0,-2 3 0,2 2 0,-5 4 0,2-2 0,-2 2 0,-1 2 0,1 1 0,-1 2 0,-2 2 0,0 1 0,-2 2 0,0-1 0,0 3 0,2 1 0,1 2 0,2 0 0,3 3 0,0 0 0,3 4 0,3 0 0,1 1 0,0-1 0,-1 0 0,0-3 0,-5-1 0,1-5 0,-5-1 0,-1-2 0,1-1 0,-3 1 0,0-1 0,0-1 0,-1 1 0,3-2 0,-1 5 0,1-2 0,-1 5 0,1-5 0,-2 2 0,1-3 0,-1 1 0,-2-4 0,0-4 0,0-5 0,0-2 0,0 0 0,0 0 0,0 0 0,0-3 0,0 2 0,0 0 0,0 2 0,0 1 0,0 0 0,0 1 0,0 0 0,2-1 0,1 1 0,2-3 0,3-4 0,0 3 0,7-13 0,-4 10 0,4-7 0,-4 4 0,0 1 0,-3 4 0,3-3 0,-6 9 0,2-4 0,-4 6 0,-1-3 0,0 4 0,0 0 0,0 1 0,2-1 0,-4-1 0,4 1 0,-3 0 0,3 2 0,-4-1 0,2 2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22:29:15.55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12560 11573 24575,'0'-19'0,"0"3"0,0-7 0,6 5 0,4-18 0,6 6 0,-3 5 0,0-1-862,9-14 862,-5 11 0,0 0 0,5-10 0,-5 14 0,-1 1 0,9-11 0,-4 1 0,-2 8 0,-7 6 0,-4 7 0,-1 2 0,-2 4 862,0 4-862,-3-1 0,0 4 0,-2-2 0</inkml:trace>
  <inkml:trace contextRef="#ctx0" brushRef="#br0" timeOffset="2867">14924 11520 24575,'0'6'0,"0"1"0,0-3 0,0 1 0,0-1 0,0 1 0,0 0 0,0-1 0,0 1 0,0-1 0,0 1 0,0-1 0,0 0 0,0 0 0,0 1 0,0-1 0,2 1 0,-1-1 0,1 1 0,0-1 0,-2 1 0,2-1 0,-2 1 0,2-1 0,-1 1 0,3-3 0,-2 0 0,2-2 0,1 0 0,-1 0 0,1-2 0,-1 2 0,1-7 0,-1 4 0,1-7 0,-2 3 0,2-6 0,-2 2 0,0-5 0,-1 2 0,0-2 0,-1-1 0,1 1 0,-2 3 0,3 0 0,-3 3 0,5 0 0,-5 0 0,5-3 0,1-4 0,9-5 0,5-3 0,11-10-1045,1 2 1045,-11 11 0,0-1 0,1 1 0,0 0 0,-1 1 0,1-1 0,2-2 0,-1 1-328,7-7 328,-12 11 0,-1-1 0,6-3 0,0-4 0,-4 6 0,-8 9 0,-3 0 1027,-4 7-1027,1-2 346,-2 2-346,1-2 0,1 0 0,3-3 0,12-4 0,2-2 0,15-4 0,10 5 0,-21 5 0,2 7 0</inkml:trace>
  <inkml:trace contextRef="#ctx0" brushRef="#br0" timeOffset="6079">16331 11330 24575,'-7'9'0,"0"5"0,-4-6 0,3 5 0,3-7 0,3 3 0,0-12 0,2 3 0</inkml:trace>
  <inkml:trace contextRef="#ctx0" brushRef="#br0" timeOffset="6338">16284 11378 24575,'0'0'0</inkml:trace>
  <inkml:trace contextRef="#ctx0" brushRef="#br0" timeOffset="7409">16229 11339 24575,'7'2'0,"1"1"0,-3 2 0,0-5 0,-3 0 0,-2-2 0,0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22:30:15.27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10071 7747 24575,'-18'0'0,"-5"0"0,-2 0 0,-10 0 0,0 0 0,-2 0 0,0 2 0,11-1 0,-4 8 0,4-5 0,-4 11 0,-12 5 0,13 0 0,6-3 0,1-1 0,-5 9-473,9-6 1,0 1 472,1 0 0,1 1 0,-4 4 0,1 1 0,0 2 0,1 0 0,-2 0 0,1 0 0,7-5 0,0 0 0,-3 2 0,0 1 0,-3 18 0,7-20 0,0 0 0,2-1 0,0 0 0,-8 15 0,7-2 0,0-7 0,4-1 0,0-4 0,3 0 945,0 0-945,3 0 0,0 4 0,0-3 0,0 7 0,0-7 0,0 6 0,0-2 0,0 3 0,0-3 0,0 3 0,3-7 0,0 3 0,3-4 0,0 3 0,3-2 0,1 7 0,2-7 0,4 7 0,5 2 0,3 1 0,-3-4 0,10 3 0,-11-11 0,11 8 0,-1-4 0,-3-4 0,3 1 0,-5-8 0,0-1 0,-4-3 0,2 0 0,-2-4 0,3 4 0,4-5 0,1 4 0,-1-4 0,4 3 0,-3-1 0,3-2 0,1 3 0,13-3 0,-17-4 0,20 1 0,-18-4 0,6 0 0,0 0 0,-4 0 0,-1 0 0,1 0 0,-5 0 0,4 0 0,1-3 0,5-1 0,4-6-751,4-2 751,2-2 0,-8 0 0,-10 5 0,0-1 0,3-4 0,-4 1 0,0 0 0,5-5-242,4-6 242,-5 0 0,-3 4 0,0-3 0,-7 4 0,-5 1 0,-4 3 0,-6 2 742,-1 3-742,-2 2 251,0-1-251,-2 4 0,-1-2 0,-2 2 0,0 0 0,3-8 0,3-2 0,3-9 0,3 3 0,-3 1 0,1 3 0,-4 1 0,2 2 0,-3 1 0,-2 5 0,-1 1 0,-2 3 0,0-5 0,0-3 0,0-7 0,0-9 0,-6-6 0,4 8 0,-1 0-541,-11-19 541,9 17 0,-1 0 0,-9-15 0,1-4 0,0 9 0,4 9 0,-1 5 0,5 10 0,-2 1 0,-3-4 0,-2 2 541,-6-14-541,-4 2 0,-1-7 0,-5-5-319,12 18 0,1 1 319,-10-16 0,10 14 0,0 1 0,-13-12 0,0-3 0,-2 5 0,1 4 0,3 3 0,-12-4 0,8 10 0,-11-6 0,4 10 0,4 0 0,9 7 0,0 0 0,-3 0 0,3 1 0,0 1 0,-9-1 0,-4-4 0,5 5 0,8-3 0,6 7 638,5-3-638,3 3 0,2-1 0,1 2 0,-4 0 0,-5 0 0,7 0 0,-1 0 0</inkml:trace>
  <inkml:trace contextRef="#ctx0" brushRef="#br0" timeOffset="2163">13412 8673 24575,'-14'0'0,"-1"0"0,-9 0 0,6 0 0,-9 0 0,6 0 0,-3 0 0,0 0 0,3 0 0,-6 0 0,5 0 0,-2 0 0,-3 0 0,5 0 0,-6 0 0,4 0 0,-8 0 0,6 5 0,-10-1 0,10 11 0,-5-4 0,1 5 0,-4 3 0,4-1 0,-3 5-614,-3 9 614,4-6 0,15-7 0,1 0 0,-6 8-170,2 5 170,-3-2 0,2 7 0,0-2 0,1 6 0,6-7 0,-2 2 0,6-7 0,0 3 0,4-7 0,0 6 608,2-6-608,1 3 176,3-4-176,0 4 0,0-3 0,0 6 0,0-6 0,6 3 0,0-4 0,6 0 0,4 1 0,-4-4 0,6 1 0,-4-8 0,3 0 0,0-3 0,-1 0 0,4-2 0,1 2 0,11-1 0,-2 0 0,11 3 0,-11-6 0,5 3 0,-2-1 0,1-1 0,3 1 0,-9-2 0,0-1 0,-4-3 0,0 0 0,0-3 0,0 0 0,0 0 0,0 0 0,4 0 0,5-6 0,-6 1 0,7-7 0,-11-1 0,5 0 0,-6-2 0,-2 3 0,-7 2 0,-2 2 0,-4-2 0,-2 2 0,0-2 0,4-14 0,-3 4 0,4-9 0,-5 6 0,1 2 0,0 0 0,3-6 0,2-7 0,-1 3 0,-1-2 0,-3 13 0,0 0 0,-3 5 0,0-1 0,-3 6 0,2 0 0,-2-7 0,3-1 0,-3-6 0,0-4 0,0-9 0,-7-2 0,1 0 0,-8-1 0,-3 6 0,3-8 0,-6 4 0,3 1 0,-3 8 0,-2 0 0,2 0 0,-6 2 0,3-2 0,-3 3 0,0 0 0,0 0 0,0 0 0,0 0 0,0-1 0,2 1 0,3 4 0,2 0 0,1 7 0,4 1 0,1 4 0,3 2 0,2-2 0,1 7 0,2-4 0,0 7 0,-5-2 0,7 2 0,-5 0 0</inkml:trace>
  <inkml:trace contextRef="#ctx0" brushRef="#br0" timeOffset="30423">10616 7898 24575,'0'-15'0,"0"6"0,2-9 0,11-2 0,-5 7 0,13-15 0,-9 18 0,3-10 0,-2 9 0,-2 0 0,-4 4 0,0 2 0,-2 2 0,0-1 0,-1-1 0,11-13 0,-1-5 0,13-8 0,-7 2 0,2 3 0,-3 3 0,-3 2 0,-3 7 0,-5 3 0,-1 4 0,-4 3 0,-1 3 0,-2-1 0,0 4 0</inkml:trace>
  <inkml:trace contextRef="#ctx0" brushRef="#br0" timeOffset="32889">11027 7293 24575,'0'13'0,"0"-4"0,0 4 0,0-6 0,0 6 0,0-7 0,0 9 0,0-4 0,2 6 0,1-1 0,5 1 0,1-1 0,-1-2 0,3 2 0,-3-3 0,0 1 0,2-3 0,-4-2 0,1-4 0,-2 2 0,-1-4 0,1-1 0,-1-2 0,1 0 0,-1 0 0,1 0 0,2 0 0,0 0 0,3 0 0,1 0 0,-4 2 0,0-2 0,-2 3 0,-1-3 0,1 0 0,-1 0 0,1 0 0,-1 0 0,1 0 0,0 0 0,-3-3 0,2 1 0,-3-5 0,3-1 0,-4-2 0,3-3 0,-3 2 0,0-5 0,0 3 0,0-1 0,0-2 0,0 5 0,0-5 0,0 5 0,0 1 0,0 0 0,0 5 0,0-4 0,0 3 0,-2 1 0,1 1 0,-3 2 0,2-3 0,-1 1 0,-1-1 0,2 3 0,-2 0 0,1 6 0,1 1 0,2 4 0,0 4 0,3 1 0,-3 2 0,5 1 0,-4-3 0,1 1 0,-2-4 0,3 5 0,-3-5 0,3-1 0,-3 0 0,0-5 0,0 2 0,0 0 0,0-2 0,0 4 0,0-3 0,0 3 0,0-1 0,0-1 0,0 3 0,0-5 0,0 2 0,0-3 0,0 1 0,0-1 0,0 1 0,0 0 0,0-1 0,0 0 0,0 1 0,0-1 0,0 1 0,0-1 0,0 1 0,-2-1 0,1 1 0,-3-1 0,2 1 0,-1-1 0,-1-1 0,3 1 0,-3-2 0,2 3 0,-1 2 0,-1 3 0,1 4 0,-3 3 0,0-1 0,1 1 0,2-1 0,-2 1 0,2-1 0,0-2 0,-2-1 0,4-6 0,-1 0 0,0-2 0,1-1 0,-1 1 0,0 0 0,0-3 0,-1 2 0,0-3 0,0 1 0,-1-2 0,-1 0 0,-2 0 0,2 0 0,-2 0 0,0 0 0,1 0 0,-1 0 0,3 0 0,-1 0 0,1-2 0,-1-1 0,2-2 0,-1 3 0,2-2 0,-1 1 0,-1 1 0,4-2 0,-5 1 0,5-2 0,-2 1 0,2-1 0,-2 3 0,1-2 0,-1 1 0,2-1 0,0-1 0,-2 1 0,2-1 0,-2 1 0,2-1 0,0 1 0,0-1 0,0 1 0,0-1 0,0 1 0,0-1 0,0 1 0,0-1 0,0-2 0,0-1 0,0-5 0,0 2 0,0-6 0,0 2 0,0-10 0,0 6 0,0 3 0,0 9 0</inkml:trace>
  <inkml:trace contextRef="#ctx0" brushRef="#br0" timeOffset="37018">11376 7714 24575,'0'9'0,"0"7"0,0 0 0,0 4 0,0 4 0,0-7 0,0 3 0,0-4 0,0-2 0,0-3 0,0-4 0,0-3 0,0 0 0,0 1 0,0-1 0,0 1 0,0-1 0,0 0 0,0 3 0,0 3 0,0 7 0,0 1 0,0 5 0,0-6 0,0 3 0,0-6 0,0-1 0,0-6 0,0 0 0,0-2 0,-2-3 0,0 1 0,-1-3 0,1 0 0</inkml:trace>
  <inkml:trace contextRef="#ctx0" brushRef="#br0" timeOffset="39435">11364 7752 24575,'7'0'0,"-1"0"0,-2 0 0,1 2 0,-1-1 0,-1 3 0,-1-2 0,-1 2 0,0 1 0,3-1 0,-2-2 0,1 2 0,0-3 0,0 1 0,1-2 0,0 0 0,0 0 0,1 0 0,0 0 0,-1 0 0,1 0 0,-1 0 0,-2 2 0,0 0 0,-2 2 0,0 0 0,0 1 0,0-1 0,0 0 0,0 1 0,0-1 0,-2 0 0,0 1 0,-3-1 0,3 1 0,-2-1 0,1-1 0,0 1 0,-1-2 0,2 3 0,-3-1 0,0 1 0,3 0 0,-2-1 0,1 1 0,-1-1 0,-1 1 0,0-3 0,3 2 0,-2-1 0,1 1 0,-1 1 0,-1-3 0,2 3 0,-1-3 0,2 1 0,-3-1 0,1-2 0,-1 0 0,1 0 0,0 0 0,1-2 0,1 1 0,2-1 0</inkml:trace>
  <inkml:trace contextRef="#ctx0" brushRef="#br0" timeOffset="61360">13939 9956 24575,'-17'0'0,"4"0"0,-7 0 0,7 0 0,-1 0 0,-2 0 0,2 0 0,3 0 0,-1 0 0,7 0 0,-7 0 0,0 0 0,-4 0 0,-12 0 0,1 0 0,-14 0 0,4 3 0,3-2 0,-11 5 0,14-2 0,-11 3 0,10-1 0,-1 3 0,8 1 0,-2 2 0,9-1 0,-2 4 0,3-4 0,-2 10 0,5-6 0,-5 10 0,3 0 0,0 1 0,0 6 0,1-4 0,1 1 0,1 3 0,1-4 0,5 5 0,-6 8 0,8-10 0,-4 14 0,8-15 0,-2 11 0,3-8 0,0 4 0,0-8 0,0-5 0,0-4 0,0-3 0,0-4 0,2-2 0,6-1 0,6-2 0,7 4 0,7-3 0,5 4 0,4-3 0,1 4 0,3-4 0,-3 3 0,4-5 0,-5 2 0,0-4 0,-4 1 0,-5-3 0,0-2 0,-4-2 0,0 0 0,4 0 0,-3 0 0,7-3 0,-4-3 0,1-1 0,3-5 0,-7 5 0,-1-5 0,-1 3 0,-5-2 0,-1 2 0,-4-1 0,-3 4 0,7-10 0,2 2 0,0-7 0,2 2 0,-6 2 0,-1 2 0,-2-2 0,-5 7 0,-1-3 0,-2 5 0,1 1 0,-2 2 0,-1 1 0,-2-6 0,0-5 0,0-10 0,0 0 0,0-15 0,0 13 0,0-18 0,0 11 0,0-4 0,0 1 0,-6 9 0,2 0 0,-7 4 0,-6-5 0,0 2 0,-10-7 0,-1 2-786,-9-1 786,16 14 0,0 1 0,-15-8 0,14 10 0,1 0 0,-11-8-248,-7-2 248,9 3 0,2 7 0,6 3 0,2 5 0,6 5 0,1-2 776,6 5-776,-1-3 258,1 3-258,-10 0 0,9 0 0,-7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04474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215054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02399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7544483" y="657775"/>
            <a:ext cx="1299300" cy="432900"/>
          </a:xfrm>
          <a:prstGeom prst="triangle">
            <a:avLst>
              <a:gd name="adj" fmla="val 32425"/>
            </a:avLst>
          </a:prstGeom>
          <a:solidFill>
            <a:srgbClr val="A5002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  <a:solidFill>
            <a:srgbClr val="7DABFF"/>
          </a:solidFill>
        </p:grpSpPr>
        <p:sp>
          <p:nvSpPr>
            <p:cNvPr id="12" name="Google Shape;12;p2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4" name="Google Shape;14;p2"/>
          <p:cNvGrpSpPr/>
          <p:nvPr/>
        </p:nvGrpSpPr>
        <p:grpSpPr>
          <a:xfrm rot="10800000" flipH="1">
            <a:off x="1" y="1090763"/>
            <a:ext cx="8847502" cy="2961975"/>
            <a:chOff x="-8178042" y="-4493254"/>
            <a:chExt cx="19483598" cy="6522736"/>
          </a:xfrm>
          <a:solidFill>
            <a:srgbClr val="CC092F"/>
          </a:solidFill>
        </p:grpSpPr>
        <p:sp>
          <p:nvSpPr>
            <p:cNvPr id="15" name="Google Shape;15;p2"/>
            <p:cNvSpPr/>
            <p:nvPr/>
          </p:nvSpPr>
          <p:spPr>
            <a:xfrm>
              <a:off x="-8178042" y="-4493118"/>
              <a:ext cx="12968400" cy="65226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7" name="Google Shape;17;p2"/>
          <p:cNvGrpSpPr/>
          <p:nvPr/>
        </p:nvGrpSpPr>
        <p:grpSpPr>
          <a:xfrm>
            <a:off x="3677236" y="4278349"/>
            <a:ext cx="5480829" cy="432996"/>
            <a:chOff x="5582265" y="4646738"/>
            <a:chExt cx="5480829" cy="432996"/>
          </a:xfrm>
        </p:grpSpPr>
        <p:sp>
          <p:nvSpPr>
            <p:cNvPr id="18" name="Google Shape;18;p2"/>
            <p:cNvSpPr/>
            <p:nvPr/>
          </p:nvSpPr>
          <p:spPr>
            <a:xfrm rot="10800000">
              <a:off x="5582265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" name="Google Shape;19;p2"/>
            <p:cNvGrpSpPr/>
            <p:nvPr/>
          </p:nvGrpSpPr>
          <p:grpSpPr>
            <a:xfrm flipH="1">
              <a:off x="5585232" y="4646738"/>
              <a:ext cx="5477861" cy="304551"/>
              <a:chOff x="-24158748" y="330075"/>
              <a:chExt cx="30568423" cy="1699506"/>
            </a:xfrm>
          </p:grpSpPr>
          <p:sp>
            <p:nvSpPr>
              <p:cNvPr id="20" name="Google Shape;20;p2"/>
              <p:cNvSpPr/>
              <p:nvPr/>
            </p:nvSpPr>
            <p:spPr>
              <a:xfrm>
                <a:off x="-24158748" y="330081"/>
                <a:ext cx="289080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4710175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2" name="Google Shape;22;p2"/>
          <p:cNvSpPr txBox="1">
            <a:spLocks noGrp="1"/>
          </p:cNvSpPr>
          <p:nvPr>
            <p:ph type="ctrTitle"/>
          </p:nvPr>
        </p:nvSpPr>
        <p:spPr>
          <a:xfrm>
            <a:off x="685800" y="1090750"/>
            <a:ext cx="5367900" cy="296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"/>
          <p:cNvSpPr/>
          <p:nvPr/>
        </p:nvSpPr>
        <p:spPr>
          <a:xfrm>
            <a:off x="5697214" y="2635519"/>
            <a:ext cx="889200" cy="296400"/>
          </a:xfrm>
          <a:prstGeom prst="triangle">
            <a:avLst>
              <a:gd name="adj" fmla="val 32425"/>
            </a:avLst>
          </a:prstGeom>
          <a:solidFill>
            <a:srgbClr val="2632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25" name="Google Shape;25;p3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</p:grpSpPr>
        <p:sp>
          <p:nvSpPr>
            <p:cNvPr id="26" name="Google Shape;26;p3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28" name="Google Shape;28;p3"/>
          <p:cNvGrpSpPr/>
          <p:nvPr/>
        </p:nvGrpSpPr>
        <p:grpSpPr>
          <a:xfrm rot="10800000" flipH="1">
            <a:off x="-2" y="2924826"/>
            <a:ext cx="6589087" cy="2027268"/>
            <a:chOff x="-9894852" y="-4493254"/>
            <a:chExt cx="21200407" cy="6522740"/>
          </a:xfrm>
        </p:grpSpPr>
        <p:sp>
          <p:nvSpPr>
            <p:cNvPr id="29" name="Google Shape;29;p3"/>
            <p:cNvSpPr/>
            <p:nvPr/>
          </p:nvSpPr>
          <p:spPr>
            <a:xfrm>
              <a:off x="-9894852" y="-4493114"/>
              <a:ext cx="14685300" cy="6522600"/>
            </a:xfrm>
            <a:prstGeom prst="rect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31" name="Google Shape;31;p3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32" name="Google Shape;32;p3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3" name="Google Shape;33;p3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34" name="Google Shape;34;p3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3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" name="Google Shape;36;p3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37" name="Google Shape;37;p3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38;p3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9" name="Google Shape;39;p3"/>
          <p:cNvSpPr txBox="1">
            <a:spLocks noGrp="1"/>
          </p:cNvSpPr>
          <p:nvPr>
            <p:ph type="ctrTitle"/>
          </p:nvPr>
        </p:nvSpPr>
        <p:spPr>
          <a:xfrm>
            <a:off x="463525" y="2871148"/>
            <a:ext cx="4094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ubTitle" idx="1"/>
          </p:nvPr>
        </p:nvSpPr>
        <p:spPr>
          <a:xfrm>
            <a:off x="463525" y="3975449"/>
            <a:ext cx="4094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2pPr>
            <a:lvl3pPr lvl="2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3pPr>
            <a:lvl4pPr lvl="3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4pPr>
            <a:lvl5pPr lvl="4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5pPr>
            <a:lvl6pPr lvl="5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6pPr>
            <a:lvl7pPr lvl="6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7pPr>
            <a:lvl8pPr lvl="7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8pPr>
            <a:lvl9pPr lvl="8" rtl="0">
              <a:spcBef>
                <a:spcPts val="1000"/>
              </a:spcBef>
              <a:spcAft>
                <a:spcPts val="100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3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oogle Shape;62;p5"/>
          <p:cNvGrpSpPr/>
          <p:nvPr/>
        </p:nvGrpSpPr>
        <p:grpSpPr>
          <a:xfrm>
            <a:off x="-4" y="40"/>
            <a:ext cx="7072430" cy="1327315"/>
            <a:chOff x="-4" y="40"/>
            <a:chExt cx="7072430" cy="1327315"/>
          </a:xfrm>
        </p:grpSpPr>
        <p:sp>
          <p:nvSpPr>
            <p:cNvPr id="63" name="Google Shape;63;p5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name="adj" fmla="val 32425"/>
              </a:avLst>
            </a:prstGeom>
            <a:solidFill>
              <a:srgbClr val="263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64" name="Google Shape;64;p5"/>
            <p:cNvGrpSpPr/>
            <p:nvPr/>
          </p:nvGrpSpPr>
          <p:grpSpPr>
            <a:xfrm rot="10800000" flipH="1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65" name="Google Shape;65;p5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66" name="Google Shape;66;p5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67" name="Google Shape;67;p5"/>
            <p:cNvGrpSpPr/>
            <p:nvPr/>
          </p:nvGrpSpPr>
          <p:grpSpPr>
            <a:xfrm rot="10800000" flipH="1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68" name="Google Shape;68;p5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69" name="Google Shape;69;p5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70" name="Google Shape;70;p5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71" name="Google Shape;71;p5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2" name="Google Shape;72;p5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73" name="Google Shape;73;p5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5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5" name="Google Shape;75;p5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76" name="Google Shape;76;p5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77;p5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8" name="Google Shape;78;p5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5"/>
          <p:cNvSpPr txBox="1">
            <a:spLocks noGrp="1"/>
          </p:cNvSpPr>
          <p:nvPr>
            <p:ph type="body" idx="1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▰"/>
              <a:defRPr/>
            </a:lvl1pPr>
            <a:lvl2pPr marL="914400" lvl="1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2pPr>
            <a:lvl3pPr marL="1371600" lvl="2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3pPr>
            <a:lvl4pPr marL="1828800" lvl="3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4pPr>
            <a:lvl5pPr marL="2286000" lvl="4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5pPr>
            <a:lvl6pPr marL="2743200" lvl="5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6pPr>
            <a:lvl7pPr marL="3200400" lvl="6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7pPr>
            <a:lvl8pPr marL="3657600" lvl="7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8pPr>
            <a:lvl9pPr marL="4114800" lvl="8" indent="-381000">
              <a:spcBef>
                <a:spcPts val="1000"/>
              </a:spcBef>
              <a:spcAft>
                <a:spcPts val="1000"/>
              </a:spcAft>
              <a:buSzPts val="2400"/>
              <a:buChar char="▻"/>
              <a:defRPr/>
            </a:lvl9pPr>
          </a:lstStyle>
          <a:p>
            <a:endParaRPr/>
          </a:p>
        </p:txBody>
      </p:sp>
      <p:sp>
        <p:nvSpPr>
          <p:cNvPr id="80" name="Google Shape;80;p5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" name="Imagen 2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1847" y="270850"/>
            <a:ext cx="1238277" cy="1009650"/>
          </a:xfrm>
          <a:prstGeom prst="rect">
            <a:avLst/>
          </a:prstGeom>
        </p:spPr>
      </p:pic>
      <p:pic>
        <p:nvPicPr>
          <p:cNvPr id="22" name="Imagen 2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4497808"/>
            <a:ext cx="2001976" cy="64570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572000" y="4857750"/>
            <a:ext cx="4572000" cy="285750"/>
          </a:xfrm>
          <a:prstGeom prst="rect">
            <a:avLst/>
          </a:prstGeom>
          <a:solidFill>
            <a:srgbClr val="3333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05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4857750"/>
            <a:ext cx="4572000" cy="2857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05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571500"/>
            <a:ext cx="9144000" cy="57150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rgbClr val="3333B2"/>
              </a:gs>
            </a:gsLst>
            <a:lin ang="10800000" scaled="1"/>
            <a:tileRect/>
          </a:gradFill>
          <a:ln>
            <a:noFill/>
          </a:ln>
          <a:effectLst>
            <a:outerShdw blurRad="50800" dist="889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050"/>
          </a:p>
        </p:txBody>
      </p:sp>
      <p:sp>
        <p:nvSpPr>
          <p:cNvPr id="7" name="TextBox 6"/>
          <p:cNvSpPr txBox="1"/>
          <p:nvPr/>
        </p:nvSpPr>
        <p:spPr>
          <a:xfrm>
            <a:off x="1071564" y="4866085"/>
            <a:ext cx="3500437" cy="277415"/>
          </a:xfrm>
          <a:prstGeom prst="rect">
            <a:avLst/>
          </a:prstGeom>
          <a:noFill/>
        </p:spPr>
        <p:txBody>
          <a:bodyPr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900" kern="1200" dirty="0">
                <a:solidFill>
                  <a:schemeClr val="bg1"/>
                </a:solidFill>
                <a:latin typeface="Arial" charset="0"/>
                <a:ea typeface="+mn-ea"/>
                <a:cs typeface="Arial" charset="0"/>
              </a:rPr>
              <a:t>Leon Palafox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314451"/>
            <a:ext cx="8382000" cy="3280172"/>
          </a:xfrm>
        </p:spPr>
        <p:txBody>
          <a:bodyPr/>
          <a:lstStyle>
            <a:lvl1pPr>
              <a:buSzPct val="60000"/>
              <a:buFontTx/>
              <a:buBlip>
                <a:blip r:embed="rId2"/>
              </a:buBlip>
              <a:defRPr/>
            </a:lvl1pPr>
            <a:lvl2pPr>
              <a:buSzPct val="60000"/>
              <a:buFontTx/>
              <a:buBlip>
                <a:blip r:embed="rId3"/>
              </a:buBlip>
              <a:defRPr/>
            </a:lvl2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" y="585036"/>
            <a:ext cx="9007642" cy="557965"/>
          </a:xfrm>
        </p:spPr>
        <p:txBody>
          <a:bodyPr/>
          <a:lstStyle>
            <a:lvl1pPr marL="137160" algn="l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00" y="4869657"/>
            <a:ext cx="3505200" cy="273844"/>
          </a:xfrm>
        </p:spPr>
        <p:txBody>
          <a:bodyPr/>
          <a:lstStyle>
            <a:lvl1pPr algn="l">
              <a:defRPr baseline="0" smtClean="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4869657"/>
            <a:ext cx="1066800" cy="273844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fld id="{EE30A369-18F9-4BE8-9B0F-1974E6BF41F7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495800" y="-9024"/>
            <a:ext cx="4648200" cy="580524"/>
          </a:xfrm>
          <a:prstGeom prst="rect">
            <a:avLst/>
          </a:prstGeom>
          <a:solidFill>
            <a:srgbClr val="3333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050">
              <a:solidFill>
                <a:schemeClr val="bg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-6016" y="-9024"/>
            <a:ext cx="4572000" cy="59405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05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4995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lvl="1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lvl="2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lvl="3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lvl="4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lvl="5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lvl="6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lvl="7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lvl="8" indent="-381000"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60" r:id="rId4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3.xml"/><Relationship Id="rId5" Type="http://schemas.openxmlformats.org/officeDocument/2006/relationships/image" Target="../media/image20.png"/><Relationship Id="rId4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4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hyperlink" Target="http://acaiworkshop.com/index.html" TargetMode="Externa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1"/>
          <p:cNvSpPr txBox="1">
            <a:spLocks noGrp="1"/>
          </p:cNvSpPr>
          <p:nvPr>
            <p:ph type="ctrTitle"/>
          </p:nvPr>
        </p:nvSpPr>
        <p:spPr>
          <a:xfrm>
            <a:off x="685800" y="1090750"/>
            <a:ext cx="5367900" cy="187848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Inteligencia Artificial</a:t>
            </a:r>
            <a:endParaRPr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657"/>
            <a:ext cx="3328827" cy="951093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873303" y="2969231"/>
            <a:ext cx="36473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b="1" dirty="0">
                <a:solidFill>
                  <a:schemeClr val="tx1"/>
                </a:solidFill>
              </a:rPr>
              <a:t>Dr. Leon Felipe Palafox Novack</a:t>
            </a:r>
          </a:p>
          <a:p>
            <a:r>
              <a:rPr lang="es-MX" sz="1600" b="1" dirty="0">
                <a:solidFill>
                  <a:schemeClr val="tx1"/>
                </a:solidFill>
              </a:rPr>
              <a:t>lpalafox@up.edu.mx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4"/>
          <p:cNvSpPr txBox="1">
            <a:spLocks noGrp="1"/>
          </p:cNvSpPr>
          <p:nvPr>
            <p:ph type="ctrTitle"/>
          </p:nvPr>
        </p:nvSpPr>
        <p:spPr>
          <a:xfrm>
            <a:off x="463525" y="2871148"/>
            <a:ext cx="4094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Neural Networks/Deep Learning</a:t>
            </a:r>
          </a:p>
        </p:txBody>
      </p:sp>
      <p:sp>
        <p:nvSpPr>
          <p:cNvPr id="222" name="Google Shape;222;p14"/>
          <p:cNvSpPr txBox="1">
            <a:spLocks noGrp="1"/>
          </p:cNvSpPr>
          <p:nvPr>
            <p:ph type="subTitle" idx="1"/>
          </p:nvPr>
        </p:nvSpPr>
        <p:spPr>
          <a:xfrm>
            <a:off x="463525" y="3975449"/>
            <a:ext cx="4094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000"/>
              </a:spcAft>
              <a:buNone/>
            </a:pPr>
            <a:endParaRPr lang="es-MX" dirty="0"/>
          </a:p>
        </p:txBody>
      </p:sp>
      <p:sp>
        <p:nvSpPr>
          <p:cNvPr id="223" name="Google Shape;223;p1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224" name="Google Shape;224;p14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2</a:t>
            </a:r>
            <a:endParaRPr sz="3000"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39357989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Por que redes neuronales?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11</a:t>
            </a:fld>
            <a:endParaRPr lang="es-MX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AE1322E3-48F9-0A46-A1BA-DE3D14FA7246}"/>
              </a:ext>
            </a:extLst>
          </p:cNvPr>
          <p:cNvGraphicFramePr>
            <a:graphicFrameLocks noGrp="1"/>
          </p:cNvGraphicFramePr>
          <p:nvPr/>
        </p:nvGraphicFramePr>
        <p:xfrm>
          <a:off x="1414272" y="2103374"/>
          <a:ext cx="6096000" cy="1483360"/>
        </p:xfrm>
        <a:graphic>
          <a:graphicData uri="http://schemas.openxmlformats.org/drawingml/2006/table">
            <a:tbl>
              <a:tblPr firstRow="1" bandRow="1">
                <a:tableStyleId>{D87CA831-11D2-4159-8545-C5A921CE741D}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88541564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16373964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416977412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1869825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MX" b="1" dirty="0"/>
                        <a:t>Estado\Acción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MX" dirty="0"/>
                        <a:t>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MX" dirty="0"/>
                        <a:t>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MX" dirty="0"/>
                        <a:t>3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43634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MX" dirty="0"/>
                        <a:t>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MX" dirty="0"/>
                        <a:t>Q(1,1)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MX" dirty="0"/>
                        <a:t>Q(1,2)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MX" dirty="0"/>
                        <a:t>Q(1,3)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72367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MX" dirty="0"/>
                        <a:t>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MX" dirty="0"/>
                        <a:t>Q(2,1)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MX" dirty="0"/>
                        <a:t>Q(2,2)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MX" dirty="0"/>
                        <a:t>Q(2,3)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49441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MX" dirty="0"/>
                        <a:t>3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MX" dirty="0"/>
                        <a:t>Q(3,1)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MX" dirty="0"/>
                        <a:t>Q(3,2)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MX" dirty="0"/>
                        <a:t>Q(3,3)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56632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586439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BEDD7-EB40-B44E-BD10-D19C00A9B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Tabla Q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849269-174A-1E45-8C2E-4181DE12489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  <p:pic>
        <p:nvPicPr>
          <p:cNvPr id="7" name="Picture 6" descr="A picture containing drawing, clock&#10;&#10;Description automatically generated">
            <a:extLst>
              <a:ext uri="{FF2B5EF4-FFF2-40B4-BE49-F238E27FC236}">
                <a16:creationId xmlns:a16="http://schemas.microsoft.com/office/drawing/2014/main" id="{8DB199AC-BAB1-1448-8557-006F0DD344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6584" y="2571750"/>
            <a:ext cx="3389884" cy="836922"/>
          </a:xfrm>
          <a:prstGeom prst="rect">
            <a:avLst/>
          </a:prstGeom>
        </p:spPr>
      </p:pic>
      <p:sp>
        <p:nvSpPr>
          <p:cNvPr id="8" name="Right Arrow 7">
            <a:extLst>
              <a:ext uri="{FF2B5EF4-FFF2-40B4-BE49-F238E27FC236}">
                <a16:creationId xmlns:a16="http://schemas.microsoft.com/office/drawing/2014/main" id="{E7E17F9F-587F-384D-8B54-1D26C0DA4103}"/>
              </a:ext>
            </a:extLst>
          </p:cNvPr>
          <p:cNvSpPr/>
          <p:nvPr/>
        </p:nvSpPr>
        <p:spPr>
          <a:xfrm>
            <a:off x="1243584" y="2926264"/>
            <a:ext cx="886968" cy="1278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671AC31A-1759-4349-B414-06E8A82C092A}"/>
              </a:ext>
            </a:extLst>
          </p:cNvPr>
          <p:cNvSpPr/>
          <p:nvPr/>
        </p:nvSpPr>
        <p:spPr>
          <a:xfrm>
            <a:off x="6032500" y="2926264"/>
            <a:ext cx="886968" cy="1278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CA094C7-DF7E-6A41-90E7-BEDA87E39444}"/>
              </a:ext>
            </a:extLst>
          </p:cNvPr>
          <p:cNvSpPr/>
          <p:nvPr/>
        </p:nvSpPr>
        <p:spPr>
          <a:xfrm>
            <a:off x="814275" y="2110085"/>
            <a:ext cx="56938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?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1F99240-2E93-224D-9E38-9839E8F5BD6C}"/>
              </a:ext>
            </a:extLst>
          </p:cNvPr>
          <p:cNvSpPr/>
          <p:nvPr/>
        </p:nvSpPr>
        <p:spPr>
          <a:xfrm>
            <a:off x="6919468" y="2066880"/>
            <a:ext cx="56938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0377808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BEDD7-EB40-B44E-BD10-D19C00A9B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Tabla Q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849269-174A-1E45-8C2E-4181DE12489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  <p:pic>
        <p:nvPicPr>
          <p:cNvPr id="7" name="Picture 6" descr="A picture containing drawing, clock&#10;&#10;Description automatically generated">
            <a:extLst>
              <a:ext uri="{FF2B5EF4-FFF2-40B4-BE49-F238E27FC236}">
                <a16:creationId xmlns:a16="http://schemas.microsoft.com/office/drawing/2014/main" id="{8DB199AC-BAB1-1448-8557-006F0DD344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6584" y="2571750"/>
            <a:ext cx="3389884" cy="836922"/>
          </a:xfrm>
          <a:prstGeom prst="rect">
            <a:avLst/>
          </a:prstGeom>
        </p:spPr>
      </p:pic>
      <p:sp>
        <p:nvSpPr>
          <p:cNvPr id="8" name="Right Arrow 7">
            <a:extLst>
              <a:ext uri="{FF2B5EF4-FFF2-40B4-BE49-F238E27FC236}">
                <a16:creationId xmlns:a16="http://schemas.microsoft.com/office/drawing/2014/main" id="{E7E17F9F-587F-384D-8B54-1D26C0DA4103}"/>
              </a:ext>
            </a:extLst>
          </p:cNvPr>
          <p:cNvSpPr/>
          <p:nvPr/>
        </p:nvSpPr>
        <p:spPr>
          <a:xfrm>
            <a:off x="1243584" y="2926264"/>
            <a:ext cx="886968" cy="1278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671AC31A-1759-4349-B414-06E8A82C092A}"/>
              </a:ext>
            </a:extLst>
          </p:cNvPr>
          <p:cNvSpPr/>
          <p:nvPr/>
        </p:nvSpPr>
        <p:spPr>
          <a:xfrm>
            <a:off x="6032500" y="2926264"/>
            <a:ext cx="886968" cy="1278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CA094C7-DF7E-6A41-90E7-BEDA87E39444}"/>
              </a:ext>
            </a:extLst>
          </p:cNvPr>
          <p:cNvSpPr/>
          <p:nvPr/>
        </p:nvSpPr>
        <p:spPr>
          <a:xfrm>
            <a:off x="672184" y="2471626"/>
            <a:ext cx="982961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Estado</a:t>
            </a:r>
            <a:endParaRPr lang="en-US" sz="20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1F99240-2E93-224D-9E38-9839E8F5BD6C}"/>
              </a:ext>
            </a:extLst>
          </p:cNvPr>
          <p:cNvSpPr/>
          <p:nvPr/>
        </p:nvSpPr>
        <p:spPr>
          <a:xfrm>
            <a:off x="6919468" y="2066880"/>
            <a:ext cx="56938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306721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3BEDD7-EB40-B44E-BD10-D19C00A9B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Tabla Q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849269-174A-1E45-8C2E-4181DE12489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  <p:pic>
        <p:nvPicPr>
          <p:cNvPr id="7" name="Picture 6" descr="A picture containing drawing, clock&#10;&#10;Description automatically generated">
            <a:extLst>
              <a:ext uri="{FF2B5EF4-FFF2-40B4-BE49-F238E27FC236}">
                <a16:creationId xmlns:a16="http://schemas.microsoft.com/office/drawing/2014/main" id="{8DB199AC-BAB1-1448-8557-006F0DD344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6584" y="2571750"/>
            <a:ext cx="3389884" cy="836922"/>
          </a:xfrm>
          <a:prstGeom prst="rect">
            <a:avLst/>
          </a:prstGeom>
        </p:spPr>
      </p:pic>
      <p:sp>
        <p:nvSpPr>
          <p:cNvPr id="8" name="Right Arrow 7">
            <a:extLst>
              <a:ext uri="{FF2B5EF4-FFF2-40B4-BE49-F238E27FC236}">
                <a16:creationId xmlns:a16="http://schemas.microsoft.com/office/drawing/2014/main" id="{E7E17F9F-587F-384D-8B54-1D26C0DA4103}"/>
              </a:ext>
            </a:extLst>
          </p:cNvPr>
          <p:cNvSpPr/>
          <p:nvPr/>
        </p:nvSpPr>
        <p:spPr>
          <a:xfrm>
            <a:off x="1243584" y="2926264"/>
            <a:ext cx="886968" cy="1278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671AC31A-1759-4349-B414-06E8A82C092A}"/>
              </a:ext>
            </a:extLst>
          </p:cNvPr>
          <p:cNvSpPr/>
          <p:nvPr/>
        </p:nvSpPr>
        <p:spPr>
          <a:xfrm>
            <a:off x="6032500" y="2926264"/>
            <a:ext cx="886968" cy="1278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CA094C7-DF7E-6A41-90E7-BEDA87E39444}"/>
              </a:ext>
            </a:extLst>
          </p:cNvPr>
          <p:cNvSpPr/>
          <p:nvPr/>
        </p:nvSpPr>
        <p:spPr>
          <a:xfrm>
            <a:off x="672184" y="2471626"/>
            <a:ext cx="982961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Estado</a:t>
            </a:r>
            <a:endParaRPr lang="en-US" sz="20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1CD075D-951A-4340-8510-5C875F9C71E4}"/>
              </a:ext>
            </a:extLst>
          </p:cNvPr>
          <p:cNvSpPr/>
          <p:nvPr/>
        </p:nvSpPr>
        <p:spPr>
          <a:xfrm>
            <a:off x="6818670" y="2471626"/>
            <a:ext cx="955711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dirty="0" err="1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Acción</a:t>
            </a:r>
            <a:endParaRPr lang="en-US" sz="20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091097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93E3D-71B0-9D4A-990C-860041126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882C52-5898-4F4A-ABB5-01BC2A95647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FA98897F-DE99-B044-AF00-BB2CB396F34F}"/>
              </a:ext>
            </a:extLst>
          </p:cNvPr>
          <p:cNvSpPr/>
          <p:nvPr/>
        </p:nvSpPr>
        <p:spPr>
          <a:xfrm>
            <a:off x="1243584" y="2926264"/>
            <a:ext cx="886968" cy="1278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47709C75-105B-2541-B3EC-6199A1F9865E}"/>
              </a:ext>
            </a:extLst>
          </p:cNvPr>
          <p:cNvSpPr/>
          <p:nvPr/>
        </p:nvSpPr>
        <p:spPr>
          <a:xfrm>
            <a:off x="6032500" y="2926264"/>
            <a:ext cx="886968" cy="1278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EDF5057-E195-AC4D-BCE1-6C76103D81AB}"/>
              </a:ext>
            </a:extLst>
          </p:cNvPr>
          <p:cNvSpPr/>
          <p:nvPr/>
        </p:nvSpPr>
        <p:spPr>
          <a:xfrm>
            <a:off x="672184" y="2471626"/>
            <a:ext cx="982961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Estado</a:t>
            </a:r>
            <a:endParaRPr lang="en-US" sz="20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3EC50B1-F0A9-F24A-A855-60CD52A01ECD}"/>
              </a:ext>
            </a:extLst>
          </p:cNvPr>
          <p:cNvSpPr/>
          <p:nvPr/>
        </p:nvSpPr>
        <p:spPr>
          <a:xfrm>
            <a:off x="6818670" y="2471626"/>
            <a:ext cx="955711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dirty="0" err="1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Acción</a:t>
            </a:r>
            <a:endParaRPr lang="en-US" sz="20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D5D4886-1553-6845-9F62-30D440FCFCC7}"/>
              </a:ext>
            </a:extLst>
          </p:cNvPr>
          <p:cNvSpPr/>
          <p:nvPr/>
        </p:nvSpPr>
        <p:spPr>
          <a:xfrm>
            <a:off x="3304443" y="2367146"/>
            <a:ext cx="107553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7429395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93E3D-71B0-9D4A-990C-860041126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882C52-5898-4F4A-ABB5-01BC2A95647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FA98897F-DE99-B044-AF00-BB2CB396F34F}"/>
              </a:ext>
            </a:extLst>
          </p:cNvPr>
          <p:cNvSpPr/>
          <p:nvPr/>
        </p:nvSpPr>
        <p:spPr>
          <a:xfrm>
            <a:off x="1243584" y="2926264"/>
            <a:ext cx="886968" cy="1278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47709C75-105B-2541-B3EC-6199A1F9865E}"/>
              </a:ext>
            </a:extLst>
          </p:cNvPr>
          <p:cNvSpPr/>
          <p:nvPr/>
        </p:nvSpPr>
        <p:spPr>
          <a:xfrm>
            <a:off x="6032500" y="2926264"/>
            <a:ext cx="886968" cy="1278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EDF5057-E195-AC4D-BCE1-6C76103D81AB}"/>
              </a:ext>
            </a:extLst>
          </p:cNvPr>
          <p:cNvSpPr/>
          <p:nvPr/>
        </p:nvSpPr>
        <p:spPr>
          <a:xfrm>
            <a:off x="672184" y="2471626"/>
            <a:ext cx="982961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Estado</a:t>
            </a:r>
            <a:endParaRPr lang="en-US" sz="20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3EC50B1-F0A9-F24A-A855-60CD52A01ECD}"/>
              </a:ext>
            </a:extLst>
          </p:cNvPr>
          <p:cNvSpPr/>
          <p:nvPr/>
        </p:nvSpPr>
        <p:spPr>
          <a:xfrm>
            <a:off x="6818670" y="2471626"/>
            <a:ext cx="955711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dirty="0" err="1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Acción</a:t>
            </a:r>
            <a:endParaRPr lang="en-US" sz="20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D5D4886-1553-6845-9F62-30D440FCFCC7}"/>
              </a:ext>
            </a:extLst>
          </p:cNvPr>
          <p:cNvSpPr/>
          <p:nvPr/>
        </p:nvSpPr>
        <p:spPr>
          <a:xfrm>
            <a:off x="2324412" y="2410071"/>
            <a:ext cx="3514227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F(Estado)</a:t>
            </a:r>
            <a:endParaRPr lang="en-US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41459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743C54-7CF4-954B-9D12-555F4A5E7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Q-Learning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427435-406A-D04F-BBD0-32DE6AB42E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X" dirty="0"/>
              <a:t>Al hecho de utilizar una función en lugar de una tabla Q, se le llama aproximación de función de valor.</a:t>
            </a:r>
          </a:p>
          <a:p>
            <a:r>
              <a:rPr lang="en-MX" dirty="0"/>
              <a:t>“Value Function Aproximation”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FF24C9-B291-684D-97E2-1A58E076440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5071688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ECED3E-CF1E-9841-B0FA-E6D0617283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Causas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AF7560-A4B3-0C4D-9D56-A1AD4538E6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X" dirty="0"/>
              <a:t>Por que utilizariamos un modelo matemático en lugar de la tabla?</a:t>
            </a:r>
          </a:p>
          <a:p>
            <a:r>
              <a:rPr lang="en-MX" dirty="0"/>
              <a:t>Cuales son las limitaciones de un modelo matemático.</a:t>
            </a:r>
          </a:p>
          <a:p>
            <a:r>
              <a:rPr lang="en-MX" dirty="0"/>
              <a:t>Que modelo de Machine Learning se utiliza para mapear N-&gt;N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8D046D-AA1C-124C-A25F-CF01ECBDF12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5207665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4"/>
          <p:cNvSpPr txBox="1">
            <a:spLocks noGrp="1"/>
          </p:cNvSpPr>
          <p:nvPr>
            <p:ph type="ctrTitle"/>
          </p:nvPr>
        </p:nvSpPr>
        <p:spPr>
          <a:xfrm>
            <a:off x="463525" y="2871148"/>
            <a:ext cx="4094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Regresion Lineal</a:t>
            </a:r>
          </a:p>
        </p:txBody>
      </p:sp>
      <p:sp>
        <p:nvSpPr>
          <p:cNvPr id="222" name="Google Shape;222;p14"/>
          <p:cNvSpPr txBox="1">
            <a:spLocks noGrp="1"/>
          </p:cNvSpPr>
          <p:nvPr>
            <p:ph type="subTitle" idx="1"/>
          </p:nvPr>
        </p:nvSpPr>
        <p:spPr>
          <a:xfrm>
            <a:off x="463525" y="3975449"/>
            <a:ext cx="4094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000"/>
              </a:spcAft>
              <a:buNone/>
            </a:pPr>
            <a:endParaRPr lang="es-MX" dirty="0"/>
          </a:p>
        </p:txBody>
      </p:sp>
      <p:sp>
        <p:nvSpPr>
          <p:cNvPr id="223" name="Google Shape;223;p1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sp>
        <p:nvSpPr>
          <p:cNvPr id="224" name="Google Shape;224;p14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2</a:t>
            </a:r>
            <a:endParaRPr sz="3000"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13665215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MX" dirty="0"/>
              <a:t>Noticias del dia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2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0658446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Regresión</a:t>
            </a:r>
            <a:r>
              <a:rPr lang="en-US" dirty="0"/>
              <a:t> Lineal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 err="1"/>
              <a:t>Imaginemos</a:t>
            </a:r>
            <a:r>
              <a:rPr lang="en-US" sz="1800" dirty="0"/>
              <a:t> que </a:t>
            </a:r>
            <a:r>
              <a:rPr lang="en-US" sz="1800" dirty="0" err="1"/>
              <a:t>quieren</a:t>
            </a:r>
            <a:r>
              <a:rPr lang="en-US" sz="1800" dirty="0"/>
              <a:t> vender </a:t>
            </a:r>
            <a:r>
              <a:rPr lang="en-US" sz="1800" dirty="0" err="1"/>
              <a:t>su</a:t>
            </a:r>
            <a:r>
              <a:rPr lang="en-US" sz="1800" dirty="0"/>
              <a:t> auto:</a:t>
            </a:r>
          </a:p>
          <a:p>
            <a:pPr lvl="1"/>
            <a:endParaRPr lang="en-US" sz="1800" dirty="0"/>
          </a:p>
          <a:p>
            <a:pPr lvl="1"/>
            <a:r>
              <a:rPr lang="en-US" sz="1800" dirty="0" err="1"/>
              <a:t>Cuanto</a:t>
            </a:r>
            <a:r>
              <a:rPr lang="en-US" sz="1800" dirty="0"/>
              <a:t> </a:t>
            </a:r>
            <a:r>
              <a:rPr lang="en-US" sz="1800" dirty="0" err="1"/>
              <a:t>pides</a:t>
            </a:r>
            <a:r>
              <a:rPr lang="en-US" sz="1800" dirty="0"/>
              <a:t> </a:t>
            </a:r>
            <a:r>
              <a:rPr lang="en-US" sz="1800" dirty="0" err="1"/>
              <a:t>por</a:t>
            </a:r>
            <a:r>
              <a:rPr lang="en-US" sz="1800" dirty="0"/>
              <a:t> el auto:</a:t>
            </a:r>
          </a:p>
          <a:p>
            <a:pPr lvl="2"/>
            <a:r>
              <a:rPr lang="en-US" sz="1800" dirty="0"/>
              <a:t>Km</a:t>
            </a:r>
          </a:p>
          <a:p>
            <a:pPr lvl="2"/>
            <a:r>
              <a:rPr lang="en-US" sz="1800" dirty="0" err="1"/>
              <a:t>Año</a:t>
            </a:r>
            <a:endParaRPr lang="en-US" sz="1800" dirty="0"/>
          </a:p>
          <a:p>
            <a:pPr lvl="2"/>
            <a:r>
              <a:rPr lang="en-US" sz="1800" dirty="0"/>
              <a:t>Color</a:t>
            </a:r>
          </a:p>
          <a:p>
            <a:pPr lvl="2"/>
            <a:r>
              <a:rPr lang="en-US" sz="1800" dirty="0" err="1"/>
              <a:t>Opciones</a:t>
            </a:r>
            <a:endParaRPr lang="en-US" sz="1800" dirty="0"/>
          </a:p>
          <a:p>
            <a:pPr lvl="2"/>
            <a:r>
              <a:rPr lang="en-US" sz="1800" dirty="0" err="1"/>
              <a:t>Condición</a:t>
            </a:r>
            <a:endParaRPr lang="en-US" sz="1800" dirty="0"/>
          </a:p>
        </p:txBody>
      </p:sp>
      <p:pic>
        <p:nvPicPr>
          <p:cNvPr id="2050" name="Picture 2" descr="http://www.thesupercars.org/wp-content/uploads/2012/04/1959-Chevrolet-Corvette-Custom-Classic-Duo-48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0663" y="1825805"/>
            <a:ext cx="2098850" cy="1062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s-media-cache-ak0.pinimg.com/564x/ea/56/71/ea5671390762b73d910a168ba6888e2c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0664" y="3139082"/>
            <a:ext cx="2126456" cy="1594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9574269"/>
      </p:ext>
    </p:extLst>
  </p:cSld>
  <p:clrMapOvr>
    <a:masterClrMapping/>
  </p:clrMapOvr>
  <p:transition>
    <p:fade thruBlk="1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Hay </a:t>
            </a:r>
            <a:r>
              <a:rPr lang="en-US" dirty="0" err="1"/>
              <a:t>sitios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Edmunds.com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1796229" y="1907479"/>
          <a:ext cx="5506424" cy="179209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515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15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972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5153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5153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5153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5153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4802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 err="1">
                          <a:solidFill>
                            <a:schemeClr val="accent2"/>
                          </a:solidFill>
                          <a:effectLst/>
                        </a:rPr>
                        <a:t>Modelo</a:t>
                      </a:r>
                      <a:endParaRPr lang="en-US" sz="1100" b="1" i="0" u="none" strike="noStrike" dirty="0"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35" marR="6235" marT="623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 err="1">
                          <a:solidFill>
                            <a:schemeClr val="accent2"/>
                          </a:solidFill>
                          <a:effectLst/>
                        </a:rPr>
                        <a:t>Año</a:t>
                      </a:r>
                      <a:endParaRPr lang="en-US" sz="1100" b="1" i="0" u="none" strike="noStrike" dirty="0"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35" marR="6235" marT="623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 err="1">
                          <a:solidFill>
                            <a:schemeClr val="accent2"/>
                          </a:solidFill>
                          <a:effectLst/>
                        </a:rPr>
                        <a:t>Marca</a:t>
                      </a:r>
                      <a:endParaRPr lang="en-US" sz="1100" b="1" i="0" u="none" strike="noStrike" dirty="0"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35" marR="6235" marT="623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 err="1">
                          <a:solidFill>
                            <a:schemeClr val="accent2"/>
                          </a:solidFill>
                          <a:effectLst/>
                        </a:rPr>
                        <a:t>Precio</a:t>
                      </a:r>
                      <a:r>
                        <a:rPr lang="en-US" sz="1100" b="1" u="none" strike="noStrike" dirty="0">
                          <a:solidFill>
                            <a:schemeClr val="accent2"/>
                          </a:solidFill>
                          <a:effectLst/>
                        </a:rPr>
                        <a:t> (USD)</a:t>
                      </a:r>
                      <a:endParaRPr lang="en-US" sz="1100" b="1" i="0" u="none" strike="noStrike" dirty="0"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35" marR="6235" marT="623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 err="1">
                          <a:solidFill>
                            <a:schemeClr val="accent2"/>
                          </a:solidFill>
                          <a:effectLst/>
                        </a:rPr>
                        <a:t>Opciones</a:t>
                      </a:r>
                      <a:endParaRPr lang="en-US" sz="1100" b="1" i="0" u="none" strike="noStrike" dirty="0"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35" marR="6235" marT="623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 err="1">
                          <a:solidFill>
                            <a:schemeClr val="accent2"/>
                          </a:solidFill>
                          <a:effectLst/>
                        </a:rPr>
                        <a:t>Condición</a:t>
                      </a:r>
                      <a:endParaRPr lang="en-US" sz="1100" b="1" i="0" u="none" strike="noStrike" dirty="0"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35" marR="6235" marT="623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 err="1">
                          <a:solidFill>
                            <a:schemeClr val="accent2"/>
                          </a:solidFill>
                          <a:effectLst/>
                        </a:rPr>
                        <a:t>Millas</a:t>
                      </a:r>
                      <a:endParaRPr lang="en-US" sz="1100" b="1" i="0" u="none" strike="noStrike" dirty="0"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35" marR="6235" marT="6235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802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Corvette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35" marR="6235" marT="623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1961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35" marR="6235" marT="623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Chevrolette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35" marR="6235" marT="623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100K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35" marR="6235" marT="623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Standard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35" marR="6235" marT="623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As New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35" marR="6235" marT="623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100,000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35" marR="6235" marT="6235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802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Corvette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35" marR="6235" marT="623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effectLst/>
                        </a:rPr>
                        <a:t>1961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35" marR="6235" marT="623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Chevrolette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35" marR="6235" marT="623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10K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35" marR="6235" marT="623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Standard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35" marR="6235" marT="623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Rust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35" marR="6235" marT="623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100,000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35" marR="6235" marT="6235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802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Corvette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35" marR="6235" marT="623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effectLst/>
                        </a:rPr>
                        <a:t>1961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35" marR="6235" marT="623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Chevrolette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35" marR="6235" marT="623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120K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35" marR="6235" marT="623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Standard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35" marR="6235" marT="623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Used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35" marR="6235" marT="623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effectLst/>
                        </a:rPr>
                        <a:t>20,000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35" marR="6235" marT="6235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76884571"/>
      </p:ext>
    </p:extLst>
  </p:cSld>
  <p:clrMapOvr>
    <a:masterClrMapping/>
  </p:clrMapOvr>
  <p:transition>
    <p:fade thruBlk="1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Regresión Lineal</a:t>
            </a:r>
          </a:p>
        </p:txBody>
      </p:sp>
      <p:sp>
        <p:nvSpPr>
          <p:cNvPr id="2" name="Marcador de contenido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Como la modificaríamos?</a:t>
            </a:r>
          </a:p>
          <a:p>
            <a:endParaRPr lang="es-MX" dirty="0"/>
          </a:p>
          <a:p>
            <a:endParaRPr lang="es-MX" dirty="0"/>
          </a:p>
          <a:p>
            <a:endParaRPr lang="es-MX" dirty="0"/>
          </a:p>
          <a:p>
            <a:r>
              <a:rPr lang="es-MX" dirty="0"/>
              <a:t>Que es A, B, C y D?</a:t>
            </a:r>
          </a:p>
          <a:p>
            <a:pPr lvl="1"/>
            <a:endParaRPr lang="es-MX" dirty="0"/>
          </a:p>
        </p:txBody>
      </p:sp>
      <p:sp>
        <p:nvSpPr>
          <p:cNvPr id="4" name="Rectángulo 3"/>
          <p:cNvSpPr/>
          <p:nvPr/>
        </p:nvSpPr>
        <p:spPr>
          <a:xfrm>
            <a:off x="1763927" y="2134758"/>
            <a:ext cx="5050824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00" dirty="0"/>
              <a:t>Price = A*Color + B*Options + C*Condition+ D*Mileage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3979B162-3DA4-1F4F-855C-BC6370CA0134}"/>
                  </a:ext>
                </a:extLst>
              </p14:cNvPr>
              <p14:cNvContentPartPr/>
              <p14:nvPr/>
            </p14:nvContentPartPr>
            <p14:xfrm>
              <a:off x="2857320" y="1945440"/>
              <a:ext cx="4800960" cy="17438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3979B162-3DA4-1F4F-855C-BC6370CA013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847960" y="1936080"/>
                <a:ext cx="4819680" cy="1762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46601873"/>
      </p:ext>
    </p:extLst>
  </p:cSld>
  <p:clrMapOvr>
    <a:masterClrMapping/>
  </p:clrMapOvr>
  <p:transition>
    <p:fade thruBlk="1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Regresión</a:t>
            </a:r>
            <a:r>
              <a:rPr lang="en-US" dirty="0"/>
              <a:t> Lineal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sz="1800" dirty="0"/>
              <a:t>Estamos tratando de predecir variables continuas</a:t>
            </a:r>
          </a:p>
          <a:p>
            <a:endParaRPr lang="es-MX" sz="1800" dirty="0"/>
          </a:p>
          <a:p>
            <a:r>
              <a:rPr lang="es-MX" sz="1800" dirty="0"/>
              <a:t>Tenemos características (</a:t>
            </a:r>
            <a:r>
              <a:rPr lang="es-MX" sz="1800" dirty="0" err="1"/>
              <a:t>features</a:t>
            </a:r>
            <a:r>
              <a:rPr lang="es-MX" sz="1800" dirty="0"/>
              <a:t>) que en teoría son independientes las unas de las otras.</a:t>
            </a:r>
          </a:p>
          <a:p>
            <a:endParaRPr lang="es-MX" sz="1800" dirty="0"/>
          </a:p>
          <a:p>
            <a:r>
              <a:rPr lang="es-MX" sz="1800" dirty="0"/>
              <a:t>Queremos encontrar el mejor conjunto de pesos para resolver el problema.</a:t>
            </a:r>
          </a:p>
        </p:txBody>
      </p:sp>
    </p:spTree>
    <p:extLst>
      <p:ext uri="{BB962C8B-B14F-4D97-AF65-F5344CB8AC3E}">
        <p14:creationId xmlns:p14="http://schemas.microsoft.com/office/powerpoint/2010/main" val="2676321860"/>
      </p:ext>
    </p:extLst>
  </p:cSld>
  <p:clrMapOvr>
    <a:masterClrMapping/>
  </p:clrMapOvr>
  <p:transition>
    <p:fade thruBlk="1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Aplicaciones</a:t>
            </a:r>
            <a:r>
              <a:rPr lang="en-US" dirty="0"/>
              <a:t> para la regression Lineal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err="1"/>
              <a:t>Precios</a:t>
            </a:r>
            <a:r>
              <a:rPr lang="en-US" dirty="0"/>
              <a:t> de Casas</a:t>
            </a:r>
          </a:p>
          <a:p>
            <a:endParaRPr lang="en-US" dirty="0"/>
          </a:p>
          <a:p>
            <a:r>
              <a:rPr lang="en-US" dirty="0" err="1"/>
              <a:t>Presupuesto</a:t>
            </a:r>
            <a:r>
              <a:rPr lang="en-US" dirty="0"/>
              <a:t> para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película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Efecto</a:t>
            </a:r>
            <a:r>
              <a:rPr lang="en-US" dirty="0"/>
              <a:t> de un </a:t>
            </a:r>
            <a:r>
              <a:rPr lang="en-US" dirty="0" err="1"/>
              <a:t>tratamiento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Inclinación</a:t>
            </a:r>
            <a:r>
              <a:rPr lang="en-US" dirty="0"/>
              <a:t> </a:t>
            </a:r>
            <a:r>
              <a:rPr lang="en-US" dirty="0" err="1"/>
              <a:t>política</a:t>
            </a:r>
            <a:r>
              <a:rPr lang="en-US" dirty="0"/>
              <a:t> (1-100)</a:t>
            </a:r>
          </a:p>
          <a:p>
            <a:endParaRPr lang="en-US" dirty="0"/>
          </a:p>
          <a:p>
            <a:r>
              <a:rPr lang="en-US" dirty="0" err="1"/>
              <a:t>Número</a:t>
            </a:r>
            <a:r>
              <a:rPr lang="en-US" dirty="0"/>
              <a:t> de Likes</a:t>
            </a:r>
          </a:p>
          <a:p>
            <a:endParaRPr lang="en-US" dirty="0"/>
          </a:p>
          <a:p>
            <a:r>
              <a:rPr lang="en-US" dirty="0" err="1"/>
              <a:t>Cantidad</a:t>
            </a:r>
            <a:r>
              <a:rPr lang="en-US" dirty="0"/>
              <a:t> de </a:t>
            </a:r>
            <a:r>
              <a:rPr lang="en-US" dirty="0" err="1"/>
              <a:t>ventas</a:t>
            </a:r>
            <a:r>
              <a:rPr lang="en-US" dirty="0"/>
              <a:t> (para un </a:t>
            </a:r>
            <a:r>
              <a:rPr lang="en-US" dirty="0" err="1"/>
              <a:t>producto</a:t>
            </a:r>
            <a:r>
              <a:rPr lang="en-US" dirty="0"/>
              <a:t>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0937702"/>
      </p:ext>
    </p:extLst>
  </p:cSld>
  <p:clrMapOvr>
    <a:masterClrMapping/>
  </p:clrMapOvr>
  <p:transition>
    <p:fade thruBlk="1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 </a:t>
            </a:r>
            <a:r>
              <a:rPr lang="en-US" dirty="0" err="1"/>
              <a:t>Matricial</a:t>
            </a:r>
            <a:endParaRPr lang="en-US" dirty="0"/>
          </a:p>
        </p:txBody>
      </p:sp>
      <p:sp>
        <p:nvSpPr>
          <p:cNvPr id="7" name="Marcador de texto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3552" y="1551590"/>
            <a:ext cx="1507980" cy="184308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3639" y="1642364"/>
            <a:ext cx="4677861" cy="189456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6627" y="3621219"/>
            <a:ext cx="1203848" cy="136801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68108" y="4178590"/>
            <a:ext cx="1590675" cy="55245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58168A1C-B19A-C345-A9D6-470C69BE0EBE}"/>
                  </a:ext>
                </a:extLst>
              </p14:cNvPr>
              <p14:cNvContentPartPr/>
              <p14:nvPr/>
            </p14:nvContentPartPr>
            <p14:xfrm>
              <a:off x="4521600" y="3904200"/>
              <a:ext cx="1357920" cy="2865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58168A1C-B19A-C345-A9D6-470C69BE0EB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512240" y="3894840"/>
                <a:ext cx="1376640" cy="305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98747052"/>
      </p:ext>
    </p:extLst>
  </p:cSld>
  <p:clrMapOvr>
    <a:masterClrMapping/>
  </p:clrMapOvr>
  <p:transition>
    <p:fade thruBlk="1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Problema</a:t>
            </a:r>
            <a:r>
              <a:rPr lang="en-US" dirty="0"/>
              <a:t> de </a:t>
            </a:r>
            <a:r>
              <a:rPr lang="en-US" dirty="0" err="1"/>
              <a:t>Optimización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Optimizar</a:t>
            </a:r>
            <a:r>
              <a:rPr lang="en-US" dirty="0"/>
              <a:t>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Sujeto</a:t>
            </a:r>
            <a:r>
              <a:rPr lang="en-US" dirty="0"/>
              <a:t> a: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4105" y="1948717"/>
            <a:ext cx="1590675" cy="5524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6116" y="2953311"/>
            <a:ext cx="1616906" cy="46618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7591" y="3594949"/>
            <a:ext cx="1818326" cy="48623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28484" y="4245292"/>
            <a:ext cx="1646687" cy="698837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C1060591-0B31-DD40-8F95-82E37AB3F844}"/>
                  </a:ext>
                </a:extLst>
              </p14:cNvPr>
              <p14:cNvContentPartPr/>
              <p14:nvPr/>
            </p14:nvContentPartPr>
            <p14:xfrm>
              <a:off x="3331800" y="2625480"/>
              <a:ext cx="1735920" cy="128196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C1060591-0B31-DD40-8F95-82E37AB3F84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322440" y="2616120"/>
                <a:ext cx="1754640" cy="1300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87090337"/>
      </p:ext>
    </p:extLst>
  </p:cSld>
  <p:clrMapOvr>
    <a:masterClrMapping/>
  </p:clrMapOvr>
  <p:transition>
    <p:fade thruBlk="1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sz="3600" dirty="0"/>
              <a:t>¿Cómo encontramos los valores óptimos?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27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2917164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Usando</a:t>
            </a:r>
            <a:r>
              <a:rPr lang="en-US" dirty="0"/>
              <a:t> algebra </a:t>
            </a:r>
            <a:r>
              <a:rPr lang="en-US" dirty="0" err="1"/>
              <a:t>matricial</a:t>
            </a:r>
            <a:r>
              <a:rPr lang="en-US" dirty="0"/>
              <a:t>	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5465" y="1446875"/>
            <a:ext cx="1646687" cy="69883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41056" y="1421994"/>
            <a:ext cx="3473118" cy="72371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5068" y="2372942"/>
            <a:ext cx="1261602" cy="46548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4366" y="3375653"/>
            <a:ext cx="2474698" cy="550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745623"/>
      </p:ext>
    </p:extLst>
  </p:cSld>
  <p:clrMapOvr>
    <a:masterClrMapping/>
  </p:clrMapOvr>
  <p:transition>
    <p:fade thruBlk="1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Usando</a:t>
            </a:r>
            <a:r>
              <a:rPr lang="en-US" dirty="0"/>
              <a:t> algebra </a:t>
            </a:r>
            <a:r>
              <a:rPr lang="en-US" dirty="0" err="1"/>
              <a:t>matricial</a:t>
            </a:r>
            <a:r>
              <a:rPr lang="en-US" dirty="0"/>
              <a:t>	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2817" y="1557735"/>
            <a:ext cx="4944386" cy="48975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0641" y="2568562"/>
            <a:ext cx="2574066" cy="46841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2817" y="3689346"/>
            <a:ext cx="3155745" cy="484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533993"/>
      </p:ext>
    </p:extLst>
  </p:cSld>
  <p:clrMapOvr>
    <a:masterClrMapping/>
  </p:clrMapOvr>
  <p:transition>
    <p:fade thruBlk="1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3</a:t>
            </a:fld>
            <a:endParaRPr lang="es-MX"/>
          </a:p>
        </p:txBody>
      </p:sp>
      <p:pic>
        <p:nvPicPr>
          <p:cNvPr id="6" name="Picture 5">
            <a:hlinkClick r:id="rId2"/>
            <a:extLst>
              <a:ext uri="{FF2B5EF4-FFF2-40B4-BE49-F238E27FC236}">
                <a16:creationId xmlns:a16="http://schemas.microsoft.com/office/drawing/2014/main" id="{650026CE-2CCA-F249-9CAE-DB76EDD4C2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28965"/>
            <a:ext cx="9148883" cy="4114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6831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Gradiente</a:t>
            </a:r>
            <a:r>
              <a:rPr lang="en-US" dirty="0"/>
              <a:t> </a:t>
            </a:r>
            <a:r>
              <a:rPr lang="en-US" dirty="0" err="1"/>
              <a:t>descente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6274" y="1463878"/>
            <a:ext cx="4119478" cy="44034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1789" y="2159527"/>
            <a:ext cx="4686105" cy="104942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8526" y="3464260"/>
            <a:ext cx="3577218" cy="92458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687161160"/>
      </p:ext>
    </p:extLst>
  </p:cSld>
  <p:clrMapOvr>
    <a:masterClrMapping/>
  </p:clrMapOvr>
  <p:transition>
    <p:fade thruBlk="1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Gradiente Descendente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31</a:t>
            </a:fld>
            <a:endParaRPr lang="es-MX"/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4565" y="3131580"/>
            <a:ext cx="7023488" cy="8493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2026" y="2124410"/>
            <a:ext cx="3577218" cy="92458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19010758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Cual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la </a:t>
            </a:r>
            <a:r>
              <a:rPr lang="en-US" dirty="0" err="1"/>
              <a:t>diferencia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 dirty="0" err="1"/>
              <a:t>Grandes</a:t>
            </a:r>
            <a:r>
              <a:rPr lang="en-US" sz="1600" dirty="0"/>
              <a:t> </a:t>
            </a:r>
            <a:r>
              <a:rPr lang="en-US" sz="1600" dirty="0" err="1"/>
              <a:t>cantidades</a:t>
            </a:r>
            <a:r>
              <a:rPr lang="en-US" sz="1600" dirty="0"/>
              <a:t> de </a:t>
            </a:r>
            <a:r>
              <a:rPr lang="en-US" sz="1600" dirty="0" err="1"/>
              <a:t>datos</a:t>
            </a:r>
            <a:r>
              <a:rPr lang="en-US" sz="1600" dirty="0"/>
              <a:t>:</a:t>
            </a:r>
          </a:p>
          <a:p>
            <a:pPr lvl="1"/>
            <a:r>
              <a:rPr lang="en-US" sz="1600" dirty="0" err="1"/>
              <a:t>Gradiente</a:t>
            </a:r>
            <a:r>
              <a:rPr lang="en-US" sz="1600" dirty="0"/>
              <a:t> </a:t>
            </a:r>
            <a:r>
              <a:rPr lang="en-US" sz="1600" dirty="0" err="1"/>
              <a:t>descente</a:t>
            </a:r>
            <a:r>
              <a:rPr lang="en-US" sz="1600" dirty="0"/>
              <a:t> </a:t>
            </a:r>
            <a:r>
              <a:rPr lang="en-US" sz="1600" dirty="0" err="1"/>
              <a:t>es</a:t>
            </a:r>
            <a:r>
              <a:rPr lang="en-US" sz="1600" dirty="0"/>
              <a:t> el </a:t>
            </a:r>
            <a:r>
              <a:rPr lang="en-US" sz="1600" dirty="0" err="1"/>
              <a:t>rey</a:t>
            </a:r>
            <a:r>
              <a:rPr lang="en-US" sz="1600" dirty="0"/>
              <a:t>!</a:t>
            </a:r>
          </a:p>
          <a:p>
            <a:pPr lvl="1"/>
            <a:r>
              <a:rPr lang="en-US" sz="1600" dirty="0"/>
              <a:t>Algebra </a:t>
            </a:r>
            <a:r>
              <a:rPr lang="en-US" sz="1600" dirty="0" err="1"/>
              <a:t>Matricial</a:t>
            </a:r>
            <a:r>
              <a:rPr lang="en-US" sz="1600" dirty="0"/>
              <a:t> </a:t>
            </a:r>
            <a:r>
              <a:rPr lang="en-US" sz="1600" dirty="0" err="1"/>
              <a:t>es</a:t>
            </a:r>
            <a:r>
              <a:rPr lang="en-US" sz="1600" dirty="0"/>
              <a:t> terrible (</a:t>
            </a:r>
            <a:r>
              <a:rPr lang="en-US" sz="1600" dirty="0" err="1"/>
              <a:t>por</a:t>
            </a:r>
            <a:r>
              <a:rPr lang="en-US" sz="1600" dirty="0"/>
              <a:t> que?).</a:t>
            </a:r>
          </a:p>
          <a:p>
            <a:r>
              <a:rPr lang="en-US" sz="1600" dirty="0" err="1"/>
              <a:t>Pequeños</a:t>
            </a:r>
            <a:r>
              <a:rPr lang="en-US" sz="1600" dirty="0"/>
              <a:t> </a:t>
            </a:r>
            <a:r>
              <a:rPr lang="en-US" sz="1600" dirty="0" err="1"/>
              <a:t>datos</a:t>
            </a:r>
            <a:endParaRPr lang="en-US" sz="1600" dirty="0"/>
          </a:p>
          <a:p>
            <a:pPr lvl="1"/>
            <a:r>
              <a:rPr lang="en-US" sz="1600" dirty="0"/>
              <a:t>Algebra </a:t>
            </a:r>
            <a:r>
              <a:rPr lang="en-US" sz="1600" dirty="0" err="1"/>
              <a:t>Matricial</a:t>
            </a:r>
            <a:r>
              <a:rPr lang="en-US" sz="1600" dirty="0"/>
              <a:t> </a:t>
            </a:r>
            <a:r>
              <a:rPr lang="en-US" sz="1600" dirty="0" err="1"/>
              <a:t>es</a:t>
            </a:r>
            <a:r>
              <a:rPr lang="en-US" sz="1600" dirty="0"/>
              <a:t> lo </a:t>
            </a:r>
            <a:r>
              <a:rPr lang="en-US" sz="1600" dirty="0" err="1"/>
              <a:t>mejor</a:t>
            </a:r>
            <a:r>
              <a:rPr lang="en-US" sz="1600" dirty="0"/>
              <a:t>.</a:t>
            </a:r>
          </a:p>
          <a:p>
            <a:pPr lvl="1"/>
            <a:endParaRPr lang="en-US" sz="1600" dirty="0"/>
          </a:p>
          <a:p>
            <a:r>
              <a:rPr lang="en-US" sz="1600" dirty="0" err="1"/>
              <a:t>En</a:t>
            </a:r>
            <a:r>
              <a:rPr lang="en-US" sz="1600" dirty="0"/>
              <a:t> </a:t>
            </a:r>
            <a:r>
              <a:rPr lang="en-US" sz="1600" dirty="0" err="1"/>
              <a:t>práctica</a:t>
            </a:r>
            <a:r>
              <a:rPr lang="en-US" sz="1600" dirty="0"/>
              <a:t> se </a:t>
            </a:r>
            <a:r>
              <a:rPr lang="en-US" sz="1600" dirty="0" err="1"/>
              <a:t>usa</a:t>
            </a:r>
            <a:r>
              <a:rPr lang="en-US" sz="1600" dirty="0"/>
              <a:t> gradient </a:t>
            </a:r>
            <a:r>
              <a:rPr lang="en-US" sz="1600" dirty="0" err="1"/>
              <a:t>descendente</a:t>
            </a:r>
            <a:r>
              <a:rPr lang="en-US" sz="1600" dirty="0"/>
              <a:t> </a:t>
            </a:r>
            <a:r>
              <a:rPr lang="en-US" sz="1600" dirty="0" err="1"/>
              <a:t>por</a:t>
            </a:r>
            <a:r>
              <a:rPr lang="en-US" sz="1600" dirty="0"/>
              <a:t> que las bases de </a:t>
            </a:r>
            <a:r>
              <a:rPr lang="en-US" sz="1600" dirty="0" err="1"/>
              <a:t>datos</a:t>
            </a:r>
            <a:r>
              <a:rPr lang="en-US" sz="1600" dirty="0"/>
              <a:t> se </a:t>
            </a:r>
            <a:r>
              <a:rPr lang="en-US" sz="1600" dirty="0" err="1"/>
              <a:t>hacen</a:t>
            </a:r>
            <a:r>
              <a:rPr lang="en-US" sz="1600" dirty="0"/>
              <a:t> </a:t>
            </a:r>
            <a:r>
              <a:rPr lang="en-US" sz="1600" dirty="0" err="1"/>
              <a:t>grandes</a:t>
            </a:r>
            <a:r>
              <a:rPr lang="en-US" sz="1600" dirty="0"/>
              <a:t> de </a:t>
            </a:r>
            <a:r>
              <a:rPr lang="en-US" sz="1600" dirty="0" err="1"/>
              <a:t>manera</a:t>
            </a:r>
            <a:r>
              <a:rPr lang="en-US" sz="1600" dirty="0"/>
              <a:t> </a:t>
            </a:r>
            <a:r>
              <a:rPr lang="en-US" sz="1600" dirty="0" err="1"/>
              <a:t>muy</a:t>
            </a:r>
            <a:r>
              <a:rPr lang="en-US" sz="1600" dirty="0"/>
              <a:t> </a:t>
            </a:r>
            <a:r>
              <a:rPr lang="en-US" sz="1600" dirty="0" err="1"/>
              <a:t>rapida</a:t>
            </a:r>
            <a:r>
              <a:rPr lang="en-US" sz="16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623135"/>
      </p:ext>
    </p:extLst>
  </p:cSld>
  <p:clrMapOvr>
    <a:masterClrMapping/>
  </p:clrMapOvr>
  <p:transition>
    <p:fade thruBlk="1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4"/>
          <p:cNvSpPr txBox="1">
            <a:spLocks noGrp="1"/>
          </p:cNvSpPr>
          <p:nvPr>
            <p:ph type="ctrTitle"/>
          </p:nvPr>
        </p:nvSpPr>
        <p:spPr>
          <a:xfrm>
            <a:off x="463525" y="2871148"/>
            <a:ext cx="4094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 err="1"/>
              <a:t>Reinforcement</a:t>
            </a:r>
            <a:r>
              <a:rPr lang="es-MX" dirty="0"/>
              <a:t> </a:t>
            </a:r>
            <a:r>
              <a:rPr lang="es-MX" dirty="0" err="1"/>
              <a:t>Learning</a:t>
            </a:r>
            <a:endParaRPr lang="es-MX" dirty="0"/>
          </a:p>
        </p:txBody>
      </p:sp>
      <p:sp>
        <p:nvSpPr>
          <p:cNvPr id="222" name="Google Shape;222;p14"/>
          <p:cNvSpPr txBox="1">
            <a:spLocks noGrp="1"/>
          </p:cNvSpPr>
          <p:nvPr>
            <p:ph type="subTitle" idx="1"/>
          </p:nvPr>
        </p:nvSpPr>
        <p:spPr>
          <a:xfrm>
            <a:off x="463525" y="3975449"/>
            <a:ext cx="4094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s-MX" dirty="0"/>
              <a:t>Clase Pasada</a:t>
            </a:r>
          </a:p>
        </p:txBody>
      </p:sp>
      <p:sp>
        <p:nvSpPr>
          <p:cNvPr id="223" name="Google Shape;223;p1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224" name="Google Shape;224;p14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2</a:t>
            </a:r>
            <a:endParaRPr sz="3000"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15130510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5</a:t>
            </a:fld>
            <a:endParaRPr lang="es-MX"/>
          </a:p>
        </p:txBody>
      </p:sp>
      <p:sp>
        <p:nvSpPr>
          <p:cNvPr id="7" name="Rectángulo 6"/>
          <p:cNvSpPr/>
          <p:nvPr/>
        </p:nvSpPr>
        <p:spPr>
          <a:xfrm>
            <a:off x="3309281" y="1485900"/>
            <a:ext cx="1972492" cy="6531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Agente</a:t>
            </a:r>
          </a:p>
        </p:txBody>
      </p:sp>
      <p:sp>
        <p:nvSpPr>
          <p:cNvPr id="8" name="Rectángulo 7"/>
          <p:cNvSpPr/>
          <p:nvPr/>
        </p:nvSpPr>
        <p:spPr>
          <a:xfrm>
            <a:off x="3309281" y="2820489"/>
            <a:ext cx="1972492" cy="65314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Ambiente</a:t>
            </a:r>
          </a:p>
        </p:txBody>
      </p:sp>
      <p:cxnSp>
        <p:nvCxnSpPr>
          <p:cNvPr id="10" name="Conector curvado 9"/>
          <p:cNvCxnSpPr>
            <a:stCxn id="8" idx="1"/>
            <a:endCxn id="7" idx="1"/>
          </p:cNvCxnSpPr>
          <p:nvPr/>
        </p:nvCxnSpPr>
        <p:spPr>
          <a:xfrm rot="10800000">
            <a:off x="3309281" y="1812473"/>
            <a:ext cx="12700" cy="1334589"/>
          </a:xfrm>
          <a:prstGeom prst="curvedConnector3">
            <a:avLst>
              <a:gd name="adj1" fmla="val 1198285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uadroTexto 11"/>
          <p:cNvSpPr txBox="1"/>
          <p:nvPr/>
        </p:nvSpPr>
        <p:spPr>
          <a:xfrm>
            <a:off x="814275" y="2387237"/>
            <a:ext cx="9557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Estado </a:t>
            </a:r>
            <a:r>
              <a:rPr lang="es-MX" dirty="0" err="1"/>
              <a:t>S</a:t>
            </a:r>
            <a:r>
              <a:rPr lang="es-MX" sz="1200" dirty="0" err="1"/>
              <a:t>t</a:t>
            </a:r>
            <a:endParaRPr lang="es-MX" dirty="0"/>
          </a:p>
        </p:txBody>
      </p:sp>
      <p:cxnSp>
        <p:nvCxnSpPr>
          <p:cNvPr id="9" name="Conector curvado 8"/>
          <p:cNvCxnSpPr>
            <a:stCxn id="7" idx="3"/>
            <a:endCxn id="8" idx="3"/>
          </p:cNvCxnSpPr>
          <p:nvPr/>
        </p:nvCxnSpPr>
        <p:spPr>
          <a:xfrm>
            <a:off x="5281773" y="1812472"/>
            <a:ext cx="12700" cy="1334589"/>
          </a:xfrm>
          <a:prstGeom prst="curvedConnector3">
            <a:avLst>
              <a:gd name="adj1" fmla="val 1342285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ángulo 10"/>
          <p:cNvSpPr/>
          <p:nvPr/>
        </p:nvSpPr>
        <p:spPr>
          <a:xfrm>
            <a:off x="7037665" y="2233348"/>
            <a:ext cx="91563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dirty="0"/>
              <a:t>Acción a</a:t>
            </a:r>
            <a:r>
              <a:rPr lang="es-MX" sz="1200" dirty="0"/>
              <a:t>t</a:t>
            </a:r>
            <a:endParaRPr lang="es-MX" dirty="0"/>
          </a:p>
        </p:txBody>
      </p:sp>
      <p:cxnSp>
        <p:nvCxnSpPr>
          <p:cNvPr id="13" name="Conector curvado 12"/>
          <p:cNvCxnSpPr>
            <a:stCxn id="8" idx="1"/>
            <a:endCxn id="7" idx="1"/>
          </p:cNvCxnSpPr>
          <p:nvPr/>
        </p:nvCxnSpPr>
        <p:spPr>
          <a:xfrm rot="10800000">
            <a:off x="3309281" y="1812473"/>
            <a:ext cx="12700" cy="1334589"/>
          </a:xfrm>
          <a:prstGeom prst="curvedConnector3">
            <a:avLst>
              <a:gd name="adj1" fmla="val 766285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ángulo 13"/>
          <p:cNvSpPr/>
          <p:nvPr/>
        </p:nvSpPr>
        <p:spPr>
          <a:xfrm>
            <a:off x="2493968" y="2165170"/>
            <a:ext cx="139172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dirty="0"/>
              <a:t>Recompensa </a:t>
            </a:r>
            <a:r>
              <a:rPr lang="es-MX" dirty="0" err="1"/>
              <a:t>r</a:t>
            </a:r>
            <a:r>
              <a:rPr lang="es-MX" sz="1200" dirty="0" err="1"/>
              <a:t>t</a:t>
            </a:r>
            <a:endParaRPr lang="es-MX" dirty="0"/>
          </a:p>
        </p:txBody>
      </p:sp>
      <p:sp>
        <p:nvSpPr>
          <p:cNvPr id="15" name="Rectángulo 14"/>
          <p:cNvSpPr/>
          <p:nvPr/>
        </p:nvSpPr>
        <p:spPr>
          <a:xfrm>
            <a:off x="2493968" y="2387237"/>
            <a:ext cx="192713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dirty="0"/>
              <a:t>Siguiente Estado S</a:t>
            </a:r>
            <a:r>
              <a:rPr lang="es-MX" sz="1200" dirty="0"/>
              <a:t>t+1</a:t>
            </a:r>
            <a:endParaRPr lang="es-MX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02DA84C-F058-8F42-8536-289AA590DC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1695" y="3924671"/>
            <a:ext cx="3135698" cy="45757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55A57C4-F1F8-5B4A-9520-6F817941C448}"/>
              </a:ext>
            </a:extLst>
          </p:cNvPr>
          <p:cNvSpPr/>
          <p:nvPr/>
        </p:nvSpPr>
        <p:spPr>
          <a:xfrm>
            <a:off x="2811695" y="3924671"/>
            <a:ext cx="3135698" cy="457570"/>
          </a:xfrm>
          <a:prstGeom prst="rect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6B8068-A6C4-AC47-8D4B-FCE8BDC0507D}"/>
              </a:ext>
            </a:extLst>
          </p:cNvPr>
          <p:cNvSpPr txBox="1"/>
          <p:nvPr/>
        </p:nvSpPr>
        <p:spPr>
          <a:xfrm>
            <a:off x="6071616" y="3611880"/>
            <a:ext cx="18854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X" dirty="0"/>
              <a:t>Propiedad de Markov</a:t>
            </a:r>
          </a:p>
        </p:txBody>
      </p:sp>
    </p:spTree>
    <p:extLst>
      <p:ext uri="{BB962C8B-B14F-4D97-AF65-F5344CB8AC3E}">
        <p14:creationId xmlns:p14="http://schemas.microsoft.com/office/powerpoint/2010/main" val="4757658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6B7C6B-7C0C-274F-8990-DCDE7CA67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Markov Decission Process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C07309FF-9DCE-7541-A820-83E9D82FB937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1454473" y="2176272"/>
                <a:ext cx="5492401" cy="2296578"/>
              </a:xfrm>
            </p:spPr>
            <p:txBody>
              <a:bodyPr/>
              <a:lstStyle/>
              <a:p>
                <a:r>
                  <a:rPr lang="en-MX" sz="2000" dirty="0"/>
                  <a:t>MRP con acciones</a:t>
                </a:r>
              </a:p>
              <a:p>
                <a:r>
                  <a:rPr lang="en-MX" sz="2000" dirty="0"/>
                  <a:t>Definición formal:</a:t>
                </a:r>
              </a:p>
              <a:p>
                <a:pPr lvl="1"/>
                <a:r>
                  <a:rPr lang="en-MX" sz="1600" dirty="0"/>
                  <a:t>S es un conjunto de estados </a:t>
                </a:r>
                <a14:m>
                  <m:oMath xmlns:m="http://schemas.openxmlformats.org/officeDocument/2006/math">
                    <m:r>
                      <a:rPr lang="es-ES" sz="16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s-ES" sz="1600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s-ES" sz="1600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s-ES" sz="1600" i="1">
                        <a:latin typeface="Cambria Math" panose="02040503050406030204" pitchFamily="18" charset="0"/>
                      </a:rPr>
                      <m:t>𝑆</m:t>
                    </m:r>
                    <m:r>
                      <a:rPr lang="es-ES" sz="16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MX" sz="1600" dirty="0"/>
              </a:p>
              <a:p>
                <a:pPr lvl="1"/>
                <a:r>
                  <a:rPr lang="en-MX" sz="1600" dirty="0"/>
                  <a:t>A es el conjunto de acciones </a:t>
                </a:r>
                <a14:m>
                  <m:oMath xmlns:m="http://schemas.openxmlformats.org/officeDocument/2006/math">
                    <m:r>
                      <a:rPr lang="es-ES" sz="16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s-ES" sz="16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s-ES" sz="16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s-ES" sz="16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s-ES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MX" sz="1600" dirty="0"/>
              </a:p>
              <a:p>
                <a:pPr lvl="1"/>
                <a:r>
                  <a:rPr lang="en-MX" sz="1600" dirty="0"/>
                  <a:t>P es el modelo de transición que especifica: </a:t>
                </a:r>
                <a14:m>
                  <m:oMath xmlns:m="http://schemas.openxmlformats.org/officeDocument/2006/math">
                    <m:r>
                      <a:rPr lang="es-ES" sz="1600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s-ES" sz="16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s-E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s-ES" sz="16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s-ES" sz="1600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s-ES" sz="16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s-ES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sz="16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s-ES" sz="16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s-ES" sz="1600" i="1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s-E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s-ES" sz="16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s-ES" sz="1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ES" sz="1600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s-ES" sz="16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s-E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s-ES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ES" sz="16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s-ES" sz="16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MX" sz="1600" dirty="0"/>
              </a:p>
              <a:p>
                <a:pPr lvl="1"/>
                <a:r>
                  <a:rPr lang="en-MX" sz="1600" dirty="0"/>
                  <a:t>R es la función de recompensa: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ES" sz="1600" b="0" i="0" smtClean="0">
                        <a:latin typeface="Cambria Math" panose="02040503050406030204" pitchFamily="18" charset="0"/>
                      </a:rPr>
                      <m:t>R</m:t>
                    </m:r>
                    <m:d>
                      <m:dPr>
                        <m:ctrlPr>
                          <a:rPr lang="es-E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s-ES" sz="1600" b="0" i="0" smtClean="0">
                                <a:latin typeface="Cambria Math" panose="02040503050406030204" pitchFamily="18" charset="0"/>
                              </a:rPr>
                              <m:t>s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s-ES" sz="1600" b="0" i="0" smtClean="0">
                                <a:latin typeface="Cambria Math" panose="02040503050406030204" pitchFamily="18" charset="0"/>
                              </a:rPr>
                              <m:t>t</m:t>
                            </m:r>
                          </m:sub>
                        </m:sSub>
                        <m:r>
                          <a:rPr lang="es-ES" sz="1600" b="0" i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es-ES" sz="1600" b="0" i="0" smtClean="0">
                            <a:latin typeface="Cambria Math" panose="02040503050406030204" pitchFamily="18" charset="0"/>
                          </a:rPr>
                          <m:t>s</m:t>
                        </m:r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s-ES" sz="16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E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r>
                      <a:rPr lang="es-E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es-E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s-E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s-E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s-E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s-E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s-E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s-E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s-E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s-E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s-E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s-E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s-E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s-E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endParaRPr lang="en-MX" sz="1600" dirty="0"/>
              </a:p>
              <a:p>
                <a:pPr lvl="1"/>
                <a:r>
                  <a:rPr lang="en-MX" sz="1600" dirty="0"/>
                  <a:t>Factor de descuento: </a:t>
                </a:r>
                <a14:m>
                  <m:oMath xmlns:m="http://schemas.openxmlformats.org/officeDocument/2006/math">
                    <m:r>
                      <a:rPr lang="es-ES" sz="1600" b="0" i="1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es-ES" sz="1600" b="0" i="1" smtClean="0">
                        <a:latin typeface="Cambria Math" panose="02040503050406030204" pitchFamily="18" charset="0"/>
                      </a:rPr>
                      <m:t>∈[0,1</m:t>
                    </m:r>
                  </m:oMath>
                </a14:m>
                <a:endParaRPr lang="en-MX" sz="1600" dirty="0"/>
              </a:p>
              <a:p>
                <a:r>
                  <a:rPr lang="en-MX" sz="1600" dirty="0"/>
                  <a:t>MDP es una tupla (S, A, P, R, </a:t>
                </a:r>
                <a14:m>
                  <m:oMath xmlns:m="http://schemas.openxmlformats.org/officeDocument/2006/math">
                    <m:r>
                      <a:rPr lang="es-ES" sz="1600" i="1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MX" sz="1600" dirty="0"/>
                  <a:t>)</a:t>
                </a:r>
              </a:p>
              <a:p>
                <a:endParaRPr lang="en-MX" sz="2000" dirty="0"/>
              </a:p>
              <a:p>
                <a:pPr lvl="1"/>
                <a:endParaRPr lang="en-MX" sz="2000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C07309FF-9DCE-7541-A820-83E9D82FB93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454473" y="2176272"/>
                <a:ext cx="5492401" cy="2296578"/>
              </a:xfrm>
              <a:blipFill>
                <a:blip r:embed="rId2"/>
                <a:stretch>
                  <a:fillRect l="-693" t="-46703" b="-17033"/>
                </a:stretch>
              </a:blipFill>
            </p:spPr>
            <p:txBody>
              <a:bodyPr/>
              <a:lstStyle/>
              <a:p>
                <a:r>
                  <a:rPr lang="en-MX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F47B01-E7E5-8542-9843-4E2998DF6FA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7239412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5C5A54-95E8-3B42-92E4-F764A32DFB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Valor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F2E83B-7C83-FD40-934C-71839C1A62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4275" y="3706648"/>
            <a:ext cx="6132600" cy="766201"/>
          </a:xfrm>
        </p:spPr>
        <p:txBody>
          <a:bodyPr/>
          <a:lstStyle/>
          <a:p>
            <a:r>
              <a:rPr lang="en-MX" sz="2000" dirty="0"/>
              <a:t>Que le falta a esto para ser parte de un MDP?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DC2257-74C9-4C44-9377-4411627ACCD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660946-8BE3-B94B-9EDE-4E149261B4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2350" y="1802096"/>
            <a:ext cx="5835650" cy="1242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9461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2FD4F-0143-6A44-9EAA-D4C5FAD396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9CC546-D6C8-8441-A997-DCFE819DFD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4275" y="3806190"/>
            <a:ext cx="6132600" cy="666660"/>
          </a:xfrm>
        </p:spPr>
        <p:txBody>
          <a:bodyPr/>
          <a:lstStyle/>
          <a:p>
            <a:r>
              <a:rPr lang="en-MX" dirty="0"/>
              <a:t>Valor Q, es el </a:t>
            </a:r>
            <a:r>
              <a:rPr lang="en-MX" b="1" dirty="0"/>
              <a:t>valor</a:t>
            </a:r>
            <a:r>
              <a:rPr lang="en-MX" dirty="0"/>
              <a:t> con acciones.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296BAB-B783-A641-829D-E8B251B7DDE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1E182B-C1CE-DF4C-A674-A6113587CA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5900" y="2266950"/>
            <a:ext cx="36322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5303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9</a:t>
            </a:fld>
            <a:endParaRPr lang="es-MX"/>
          </a:p>
        </p:txBody>
      </p:sp>
      <p:pic>
        <p:nvPicPr>
          <p:cNvPr id="4098" name="Picture 2" descr="Q Matrix Initialized Through Train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1166" y="1510145"/>
            <a:ext cx="3507072" cy="3563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6A7548C9-6C73-6146-9AAC-B70FCFF6A288}"/>
                  </a:ext>
                </a:extLst>
              </p14:cNvPr>
              <p14:cNvContentPartPr/>
              <p14:nvPr/>
            </p14:nvContentPartPr>
            <p14:xfrm>
              <a:off x="2887560" y="4386600"/>
              <a:ext cx="253800" cy="1688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6A7548C9-6C73-6146-9AAC-B70FCFF6A28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78200" y="4377240"/>
                <a:ext cx="272520" cy="187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93513963"/>
      </p:ext>
    </p:extLst>
  </p:cSld>
  <p:clrMapOvr>
    <a:masterClrMapping/>
  </p:clrMapOvr>
</p:sld>
</file>

<file path=ppt/theme/theme1.xml><?xml version="1.0" encoding="utf-8"?>
<a:theme xmlns:a="http://schemas.openxmlformats.org/drawingml/2006/main" name="Salerio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17974</TotalTime>
  <Words>561</Words>
  <Application>Microsoft Macintosh PowerPoint</Application>
  <PresentationFormat>On-screen Show (16:9)</PresentationFormat>
  <Paragraphs>171</Paragraphs>
  <Slides>32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9" baseType="lpstr">
      <vt:lpstr>Roboto Condensed</vt:lpstr>
      <vt:lpstr>Arial</vt:lpstr>
      <vt:lpstr>Arvo</vt:lpstr>
      <vt:lpstr>Roboto Condensed Light</vt:lpstr>
      <vt:lpstr>Calibri</vt:lpstr>
      <vt:lpstr>Cambria Math</vt:lpstr>
      <vt:lpstr>Salerio template</vt:lpstr>
      <vt:lpstr>Inteligencia Artificial</vt:lpstr>
      <vt:lpstr>Noticias del dia</vt:lpstr>
      <vt:lpstr>PowerPoint Presentation</vt:lpstr>
      <vt:lpstr>Reinforcement Learning</vt:lpstr>
      <vt:lpstr>PowerPoint Presentation</vt:lpstr>
      <vt:lpstr>Markov Decission Process</vt:lpstr>
      <vt:lpstr>Valor</vt:lpstr>
      <vt:lpstr>PowerPoint Presentation</vt:lpstr>
      <vt:lpstr>PowerPoint Presentation</vt:lpstr>
      <vt:lpstr>Neural Networks/Deep Learning</vt:lpstr>
      <vt:lpstr>Por que redes neuronales?</vt:lpstr>
      <vt:lpstr>Tabla Q</vt:lpstr>
      <vt:lpstr>Tabla Q</vt:lpstr>
      <vt:lpstr>Tabla Q</vt:lpstr>
      <vt:lpstr>PowerPoint Presentation</vt:lpstr>
      <vt:lpstr>PowerPoint Presentation</vt:lpstr>
      <vt:lpstr>Q-Learning</vt:lpstr>
      <vt:lpstr>Causas</vt:lpstr>
      <vt:lpstr>Regresion Lineal</vt:lpstr>
      <vt:lpstr>Regresión Lineal</vt:lpstr>
      <vt:lpstr>Hay sitios como Edmunds.com</vt:lpstr>
      <vt:lpstr>Regresión Lineal</vt:lpstr>
      <vt:lpstr>Regresión Lineal</vt:lpstr>
      <vt:lpstr>Aplicaciones para la regression Lineal</vt:lpstr>
      <vt:lpstr>Forma Matricial</vt:lpstr>
      <vt:lpstr>Problema de Optimización</vt:lpstr>
      <vt:lpstr>PowerPoint Presentation</vt:lpstr>
      <vt:lpstr>Usando algebra matricial </vt:lpstr>
      <vt:lpstr>Usando algebra matricial </vt:lpstr>
      <vt:lpstr>Gradiente descente</vt:lpstr>
      <vt:lpstr>Gradiente Descendente</vt:lpstr>
      <vt:lpstr>Cual es la diferencia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Inteligencia Artificial</dc:title>
  <dc:creator>Microsoft Office User</dc:creator>
  <cp:lastModifiedBy>Microsoft Office User</cp:lastModifiedBy>
  <cp:revision>27</cp:revision>
  <dcterms:created xsi:type="dcterms:W3CDTF">2020-04-02T17:43:10Z</dcterms:created>
  <dcterms:modified xsi:type="dcterms:W3CDTF">2020-05-05T15:31:11Z</dcterms:modified>
</cp:coreProperties>
</file>